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9B0"/>
    <a:srgbClr val="E36C14"/>
    <a:srgbClr val="6CBED2"/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0F18A0A1-6F23-45B6-8894-B54801F9A4E5}"/>
    <pc:docChg chg="undo custSel modSld">
      <pc:chgData name="Kathy Jacka" userId="afb0f7f478b859aa" providerId="LiveId" clId="{0F18A0A1-6F23-45B6-8894-B54801F9A4E5}" dt="2024-08-22T01:38:53.285" v="3" actId="478"/>
      <pc:docMkLst>
        <pc:docMk/>
      </pc:docMkLst>
      <pc:sldChg chg="addSp delSp modSp mod">
        <pc:chgData name="Kathy Jacka" userId="afb0f7f478b859aa" providerId="LiveId" clId="{0F18A0A1-6F23-45B6-8894-B54801F9A4E5}" dt="2024-08-22T01:38:53.285" v="3" actId="478"/>
        <pc:sldMkLst>
          <pc:docMk/>
          <pc:sldMk cId="2141657018" sldId="256"/>
        </pc:sldMkLst>
        <pc:spChg chg="del mod">
          <ac:chgData name="Kathy Jacka" userId="afb0f7f478b859aa" providerId="LiveId" clId="{0F18A0A1-6F23-45B6-8894-B54801F9A4E5}" dt="2024-08-22T01:38:53.285" v="3" actId="478"/>
          <ac:spMkLst>
            <pc:docMk/>
            <pc:sldMk cId="2141657018" sldId="256"/>
            <ac:spMk id="3" creationId="{6E1B3D91-C493-B853-90B8-2860DB1F7C86}"/>
          </ac:spMkLst>
        </pc:spChg>
        <pc:picChg chg="add">
          <ac:chgData name="Kathy Jacka" userId="afb0f7f478b859aa" providerId="LiveId" clId="{0F18A0A1-6F23-45B6-8894-B54801F9A4E5}" dt="2024-08-22T01:38:49.899" v="2" actId="478"/>
          <ac:picMkLst>
            <pc:docMk/>
            <pc:sldMk cId="2141657018" sldId="256"/>
            <ac:picMk id="5" creationId="{9810F395-D914-C1EB-0838-C69FCF528BC6}"/>
          </ac:picMkLst>
        </pc:picChg>
        <pc:picChg chg="add">
          <ac:chgData name="Kathy Jacka" userId="afb0f7f478b859aa" providerId="LiveId" clId="{0F18A0A1-6F23-45B6-8894-B54801F9A4E5}" dt="2024-08-22T01:38:48.488" v="0" actId="478"/>
          <ac:picMkLst>
            <pc:docMk/>
            <pc:sldMk cId="2141657018" sldId="256"/>
            <ac:picMk id="7" creationId="{877A07A4-C695-9A7B-5F16-B9726A9F8CC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pPr/>
              <a:t>22/08/2024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3699B0"/>
                </a:solidFill>
                <a:latin typeface="Arial Narrow" panose="020B0606020202030204" pitchFamily="34" charset="0"/>
              </a:rPr>
              <a:t>Our Church Code is: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Write the Code on your Child Survey form </a:t>
            </a:r>
            <a:b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</a:b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or enter it online </a:t>
            </a:r>
            <a:r>
              <a:rPr lang="en-AU" sz="3200" b="0" dirty="0">
                <a:solidFill>
                  <a:srgbClr val="3699B0"/>
                </a:solidFill>
                <a:latin typeface="Arial Narrow" panose="020B0606020202030204" pitchFamily="34" charset="0"/>
              </a:rPr>
              <a:t>childsurvey.ncls.org.au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6CBE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165" y="6155945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2" y="6263945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2082784" y="6272057"/>
            <a:ext cx="4965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rial Narrow" panose="020B0606020202030204" pitchFamily="34" charset="0"/>
              </a:rPr>
              <a:t>NCLS Research              ncls.org.au                 2021ncls.org.au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76590471-702E-41D5-AF4F-3A1A4ABC16E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32" y="85775"/>
            <a:ext cx="3196785" cy="1218234"/>
          </a:xfrm>
          <a:prstGeom prst="rect">
            <a:avLst/>
          </a:prstGeom>
        </p:spPr>
      </p:pic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F1519D97-A5A9-42FC-A08C-4FE3CE10B8D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58" y="142925"/>
            <a:ext cx="3312000" cy="86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CLS_ChildSurvey_Display Sl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9810F395-D914-C1EB-0838-C69FCF528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094" y="2032760"/>
            <a:ext cx="3958356" cy="3958356"/>
          </a:xfrm>
          <a:prstGeom prst="rect">
            <a:avLst/>
          </a:prstGeom>
        </p:spPr>
      </p:pic>
      <p:pic>
        <p:nvPicPr>
          <p:cNvPr id="7" name="Picture 6" descr="A close up of text&#10;&#10;Description automatically generated">
            <a:extLst>
              <a:ext uri="{FF2B5EF4-FFF2-40B4-BE49-F238E27FC236}">
                <a16:creationId xmlns:a16="http://schemas.microsoft.com/office/drawing/2014/main" id="{877A07A4-C695-9A7B-5F16-B9726A9F8C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873" y="5907647"/>
            <a:ext cx="1214798" cy="81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6</cp:revision>
  <dcterms:created xsi:type="dcterms:W3CDTF">2021-11-05T01:44:48Z</dcterms:created>
  <dcterms:modified xsi:type="dcterms:W3CDTF">2024-08-22T01:38:55Z</dcterms:modified>
</cp:coreProperties>
</file>