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6"/>
  </p:notesMasterIdLst>
  <p:handoutMasterIdLst>
    <p:handoutMasterId r:id="rId17"/>
  </p:handoutMasterIdLst>
  <p:sldIdLst>
    <p:sldId id="311" r:id="rId4"/>
    <p:sldId id="571" r:id="rId5"/>
    <p:sldId id="617" r:id="rId6"/>
    <p:sldId id="630" r:id="rId7"/>
    <p:sldId id="615" r:id="rId8"/>
    <p:sldId id="611" r:id="rId9"/>
    <p:sldId id="631" r:id="rId10"/>
    <p:sldId id="610" r:id="rId11"/>
    <p:sldId id="628" r:id="rId12"/>
    <p:sldId id="616" r:id="rId13"/>
    <p:sldId id="629" r:id="rId14"/>
    <p:sldId id="619"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19" userDrawn="1">
          <p15:clr>
            <a:srgbClr val="A4A3A4"/>
          </p15:clr>
        </p15:guide>
        <p15:guide id="3" orient="horz" pos="1065" userDrawn="1">
          <p15:clr>
            <a:srgbClr val="A4A3A4"/>
          </p15:clr>
        </p15:guide>
        <p15:guide id="4" orient="horz" pos="1805" userDrawn="1">
          <p15:clr>
            <a:srgbClr val="A4A3A4"/>
          </p15:clr>
        </p15:guide>
        <p15:guide id="5" pos="361" userDrawn="1">
          <p15:clr>
            <a:srgbClr val="A4A3A4"/>
          </p15:clr>
        </p15:guide>
        <p15:guide id="6" orient="horz" pos="1842" userDrawn="1">
          <p15:clr>
            <a:srgbClr val="A4A3A4"/>
          </p15:clr>
        </p15:guide>
        <p15:guide id="7" orient="horz" pos="38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40C125-00E6-8DC2-C9C2-F8CA1360492F}" name="Jane Woodham" initials="JW" userId="Jane Woodha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7F886-BE79-480B-846A-16340C910CCD}" v="123" dt="2022-10-18T00:02:59.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7"/>
    <p:restoredTop sz="96405"/>
  </p:normalViewPr>
  <p:slideViewPr>
    <p:cSldViewPr snapToGrid="0" snapToObjects="1" showGuides="1">
      <p:cViewPr varScale="1">
        <p:scale>
          <a:sx n="161" d="100"/>
          <a:sy n="161" d="100"/>
        </p:scale>
        <p:origin x="700" y="52"/>
      </p:cViewPr>
      <p:guideLst>
        <p:guide orient="horz" pos="2160"/>
        <p:guide pos="2819"/>
        <p:guide orient="horz" pos="1065"/>
        <p:guide orient="horz" pos="1805"/>
        <p:guide pos="361"/>
        <p:guide orient="horz" pos="1842"/>
        <p:guide orient="horz" pos="3861"/>
      </p:guideLst>
    </p:cSldViewPr>
  </p:slideViewPr>
  <p:notesTextViewPr>
    <p:cViewPr>
      <p:scale>
        <a:sx n="1" d="1"/>
        <a:sy n="1" d="1"/>
      </p:scale>
      <p:origin x="0" y="0"/>
    </p:cViewPr>
  </p:notesTextViewPr>
  <p:sorterViewPr>
    <p:cViewPr>
      <p:scale>
        <a:sx n="133" d="100"/>
        <a:sy n="133" d="100"/>
      </p:scale>
      <p:origin x="0" y="-12136"/>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Jacka" userId="afb0f7f478b859aa" providerId="LiveId" clId="{5E07F886-BE79-480B-846A-16340C910CCD}"/>
    <pc:docChg chg="undo custSel modSld modMainMaster">
      <pc:chgData name="Kathy Jacka" userId="afb0f7f478b859aa" providerId="LiveId" clId="{5E07F886-BE79-480B-846A-16340C910CCD}" dt="2022-10-18T00:03:59.059" v="337" actId="6549"/>
      <pc:docMkLst>
        <pc:docMk/>
      </pc:docMkLst>
      <pc:sldChg chg="modSp mod">
        <pc:chgData name="Kathy Jacka" userId="afb0f7f478b859aa" providerId="LiveId" clId="{5E07F886-BE79-480B-846A-16340C910CCD}" dt="2022-10-18T00:03:59.059" v="337" actId="6549"/>
        <pc:sldMkLst>
          <pc:docMk/>
          <pc:sldMk cId="4110395051" sldId="311"/>
        </pc:sldMkLst>
        <pc:spChg chg="mod">
          <ac:chgData name="Kathy Jacka" userId="afb0f7f478b859aa" providerId="LiveId" clId="{5E07F886-BE79-480B-846A-16340C910CCD}" dt="2022-10-18T00:03:59.059" v="337" actId="6549"/>
          <ac:spMkLst>
            <pc:docMk/>
            <pc:sldMk cId="4110395051" sldId="311"/>
            <ac:spMk id="45058" creationId="{86A34B4C-323C-0BBC-CEC4-A7BF360B5A3C}"/>
          </ac:spMkLst>
        </pc:spChg>
      </pc:sldChg>
      <pc:sldChg chg="addSp delSp modSp mod setBg">
        <pc:chgData name="Kathy Jacka" userId="afb0f7f478b859aa" providerId="LiveId" clId="{5E07F886-BE79-480B-846A-16340C910CCD}" dt="2022-10-18T00:02:32.063" v="333" actId="555"/>
        <pc:sldMkLst>
          <pc:docMk/>
          <pc:sldMk cId="0" sldId="571"/>
        </pc:sldMkLst>
        <pc:spChg chg="del mod">
          <ac:chgData name="Kathy Jacka" userId="afb0f7f478b859aa" providerId="LiveId" clId="{5E07F886-BE79-480B-846A-16340C910CCD}" dt="2022-10-17T23:52:42.221" v="180" actId="26606"/>
          <ac:spMkLst>
            <pc:docMk/>
            <pc:sldMk cId="0" sldId="571"/>
            <ac:spMk id="5" creationId="{D09670BD-255A-2A33-2B3E-A9E56ACC3B11}"/>
          </ac:spMkLst>
        </pc:spChg>
        <pc:spChg chg="mod">
          <ac:chgData name="Kathy Jacka" userId="afb0f7f478b859aa" providerId="LiveId" clId="{5E07F886-BE79-480B-846A-16340C910CCD}" dt="2022-10-17T23:52:27.545" v="179" actId="26606"/>
          <ac:spMkLst>
            <pc:docMk/>
            <pc:sldMk cId="0" sldId="571"/>
            <ac:spMk id="7" creationId="{78440C5C-8FD9-46AB-E830-059DFD4BBE23}"/>
          </ac:spMkLst>
        </pc:spChg>
        <pc:spChg chg="add del">
          <ac:chgData name="Kathy Jacka" userId="afb0f7f478b859aa" providerId="LiveId" clId="{5E07F886-BE79-480B-846A-16340C910CCD}" dt="2022-10-17T23:52:27.545" v="179" actId="26606"/>
          <ac:spMkLst>
            <pc:docMk/>
            <pc:sldMk cId="0" sldId="571"/>
            <ac:spMk id="12" creationId="{F13C74B1-5B17-4795-BED0-7140497B445A}"/>
          </ac:spMkLst>
        </pc:spChg>
        <pc:spChg chg="add del">
          <ac:chgData name="Kathy Jacka" userId="afb0f7f478b859aa" providerId="LiveId" clId="{5E07F886-BE79-480B-846A-16340C910CCD}" dt="2022-10-17T23:52:27.545" v="179" actId="26606"/>
          <ac:spMkLst>
            <pc:docMk/>
            <pc:sldMk cId="0" sldId="571"/>
            <ac:spMk id="14" creationId="{D4974D33-8DC5-464E-8C6D-BE58F0669C17}"/>
          </ac:spMkLst>
        </pc:spChg>
        <pc:graphicFrameChg chg="add mod modGraphic">
          <ac:chgData name="Kathy Jacka" userId="afb0f7f478b859aa" providerId="LiveId" clId="{5E07F886-BE79-480B-846A-16340C910CCD}" dt="2022-10-18T00:02:32.063" v="333" actId="555"/>
          <ac:graphicFrameMkLst>
            <pc:docMk/>
            <pc:sldMk cId="0" sldId="571"/>
            <ac:graphicFrameMk id="9" creationId="{0ED6BA71-4501-3ECD-D563-A1E9F74D37CB}"/>
          </ac:graphicFrameMkLst>
        </pc:graphicFrameChg>
        <pc:picChg chg="mod">
          <ac:chgData name="Kathy Jacka" userId="afb0f7f478b859aa" providerId="LiveId" clId="{5E07F886-BE79-480B-846A-16340C910CCD}" dt="2022-10-18T00:02:32.063" v="333" actId="555"/>
          <ac:picMkLst>
            <pc:docMk/>
            <pc:sldMk cId="0" sldId="571"/>
            <ac:picMk id="2" creationId="{49693365-015E-9C1A-0AD9-D34C3EB7E622}"/>
          </ac:picMkLst>
        </pc:picChg>
      </pc:sldChg>
      <pc:sldChg chg="addSp delSp modSp mod">
        <pc:chgData name="Kathy Jacka" userId="afb0f7f478b859aa" providerId="LiveId" clId="{5E07F886-BE79-480B-846A-16340C910CCD}" dt="2022-10-18T00:02:59.902" v="335" actId="555"/>
        <pc:sldMkLst>
          <pc:docMk/>
          <pc:sldMk cId="0" sldId="610"/>
        </pc:sldMkLst>
        <pc:spChg chg="del">
          <ac:chgData name="Kathy Jacka" userId="afb0f7f478b859aa" providerId="LiveId" clId="{5E07F886-BE79-480B-846A-16340C910CCD}" dt="2022-10-17T23:56:06.253" v="218" actId="26606"/>
          <ac:spMkLst>
            <pc:docMk/>
            <pc:sldMk cId="0" sldId="610"/>
            <ac:spMk id="3" creationId="{70ABFE6A-1BDE-FF4F-DCD7-626717B51DD1}"/>
          </ac:spMkLst>
        </pc:spChg>
        <pc:graphicFrameChg chg="add mod modGraphic">
          <ac:chgData name="Kathy Jacka" userId="afb0f7f478b859aa" providerId="LiveId" clId="{5E07F886-BE79-480B-846A-16340C910CCD}" dt="2022-10-18T00:02:59.902" v="335" actId="555"/>
          <ac:graphicFrameMkLst>
            <pc:docMk/>
            <pc:sldMk cId="0" sldId="610"/>
            <ac:graphicFrameMk id="8196" creationId="{2E28AA79-E2A4-F0D3-3E33-A5057A438C89}"/>
          </ac:graphicFrameMkLst>
        </pc:graphicFrameChg>
        <pc:picChg chg="mod">
          <ac:chgData name="Kathy Jacka" userId="afb0f7f478b859aa" providerId="LiveId" clId="{5E07F886-BE79-480B-846A-16340C910CCD}" dt="2022-10-18T00:02:59.902" v="335" actId="555"/>
          <ac:picMkLst>
            <pc:docMk/>
            <pc:sldMk cId="0" sldId="610"/>
            <ac:picMk id="5" creationId="{0E3CC2BB-9AA5-C5C2-CDDB-D54D9F7E2360}"/>
          </ac:picMkLst>
        </pc:picChg>
      </pc:sldChg>
      <pc:sldChg chg="modSp mod">
        <pc:chgData name="Kathy Jacka" userId="afb0f7f478b859aa" providerId="LiveId" clId="{5E07F886-BE79-480B-846A-16340C910CCD}" dt="2022-10-17T02:16:25.413" v="113" actId="14"/>
        <pc:sldMkLst>
          <pc:docMk/>
          <pc:sldMk cId="0" sldId="611"/>
        </pc:sldMkLst>
        <pc:spChg chg="mod">
          <ac:chgData name="Kathy Jacka" userId="afb0f7f478b859aa" providerId="LiveId" clId="{5E07F886-BE79-480B-846A-16340C910CCD}" dt="2022-10-17T02:16:25.413" v="113" actId="14"/>
          <ac:spMkLst>
            <pc:docMk/>
            <pc:sldMk cId="0" sldId="611"/>
            <ac:spMk id="3" creationId="{952D5761-7C1E-79A9-D0D0-22C953CB9A4E}"/>
          </ac:spMkLst>
        </pc:spChg>
      </pc:sldChg>
      <pc:sldChg chg="modSp mod">
        <pc:chgData name="Kathy Jacka" userId="afb0f7f478b859aa" providerId="LiveId" clId="{5E07F886-BE79-480B-846A-16340C910CCD}" dt="2022-10-17T23:48:06.238" v="139" actId="20577"/>
        <pc:sldMkLst>
          <pc:docMk/>
          <pc:sldMk cId="0" sldId="615"/>
        </pc:sldMkLst>
        <pc:spChg chg="mod">
          <ac:chgData name="Kathy Jacka" userId="afb0f7f478b859aa" providerId="LiveId" clId="{5E07F886-BE79-480B-846A-16340C910CCD}" dt="2022-10-17T23:48:06.238" v="139" actId="20577"/>
          <ac:spMkLst>
            <pc:docMk/>
            <pc:sldMk cId="0" sldId="615"/>
            <ac:spMk id="10" creationId="{23F04AB6-2F1A-3E21-4DF7-B0D7046A3606}"/>
          </ac:spMkLst>
        </pc:spChg>
      </pc:sldChg>
      <pc:sldChg chg="addSp delSp modSp mod setBg setClrOvrMap">
        <pc:chgData name="Kathy Jacka" userId="afb0f7f478b859aa" providerId="LiveId" clId="{5E07F886-BE79-480B-846A-16340C910CCD}" dt="2022-10-17T23:55:02.344" v="204" actId="26606"/>
        <pc:sldMkLst>
          <pc:docMk/>
          <pc:sldMk cId="0" sldId="617"/>
        </pc:sldMkLst>
        <pc:spChg chg="mod">
          <ac:chgData name="Kathy Jacka" userId="afb0f7f478b859aa" providerId="LiveId" clId="{5E07F886-BE79-480B-846A-16340C910CCD}" dt="2022-10-17T23:55:02.344" v="204" actId="26606"/>
          <ac:spMkLst>
            <pc:docMk/>
            <pc:sldMk cId="0" sldId="617"/>
            <ac:spMk id="5" creationId="{C46B457C-1222-DC73-BCF7-93E0FAE8806C}"/>
          </ac:spMkLst>
        </pc:spChg>
        <pc:spChg chg="mod">
          <ac:chgData name="Kathy Jacka" userId="afb0f7f478b859aa" providerId="LiveId" clId="{5E07F886-BE79-480B-846A-16340C910CCD}" dt="2022-10-17T23:55:02.344" v="204" actId="26606"/>
          <ac:spMkLst>
            <pc:docMk/>
            <pc:sldMk cId="0" sldId="617"/>
            <ac:spMk id="7" creationId="{EC0A252C-BF22-055B-2B72-C87C4DF43EFD}"/>
          </ac:spMkLst>
        </pc:spChg>
        <pc:spChg chg="add del">
          <ac:chgData name="Kathy Jacka" userId="afb0f7f478b859aa" providerId="LiveId" clId="{5E07F886-BE79-480B-846A-16340C910CCD}" dt="2022-10-17T23:55:02.344" v="204" actId="26606"/>
          <ac:spMkLst>
            <pc:docMk/>
            <pc:sldMk cId="0" sldId="617"/>
            <ac:spMk id="9" creationId="{CF62D2A7-8207-488C-9F46-316BA81A16C8}"/>
          </ac:spMkLst>
        </pc:spChg>
        <pc:picChg chg="mod">
          <ac:chgData name="Kathy Jacka" userId="afb0f7f478b859aa" providerId="LiveId" clId="{5E07F886-BE79-480B-846A-16340C910CCD}" dt="2022-10-17T23:55:02.344" v="204" actId="26606"/>
          <ac:picMkLst>
            <pc:docMk/>
            <pc:sldMk cId="0" sldId="617"/>
            <ac:picMk id="2" creationId="{5EAADDEF-93FF-56AE-4902-797A2753DBC9}"/>
          </ac:picMkLst>
        </pc:picChg>
        <pc:cxnChg chg="add del">
          <ac:chgData name="Kathy Jacka" userId="afb0f7f478b859aa" providerId="LiveId" clId="{5E07F886-BE79-480B-846A-16340C910CCD}" dt="2022-10-17T23:53:38.857" v="196" actId="26606"/>
          <ac:cxnSpMkLst>
            <pc:docMk/>
            <pc:sldMk cId="0" sldId="617"/>
            <ac:cxnSpMk id="12" creationId="{E4A809D5-3600-46D4-A466-67F2349A54FB}"/>
          </ac:cxnSpMkLst>
        </pc:cxnChg>
      </pc:sldChg>
      <pc:sldChg chg="modSp mod">
        <pc:chgData name="Kathy Jacka" userId="afb0f7f478b859aa" providerId="LiveId" clId="{5E07F886-BE79-480B-846A-16340C910CCD}" dt="2022-10-18T00:03:19.101" v="336" actId="14100"/>
        <pc:sldMkLst>
          <pc:docMk/>
          <pc:sldMk cId="2906251755" sldId="628"/>
        </pc:sldMkLst>
        <pc:spChg chg="mod">
          <ac:chgData name="Kathy Jacka" userId="afb0f7f478b859aa" providerId="LiveId" clId="{5E07F886-BE79-480B-846A-16340C910CCD}" dt="2022-10-18T00:03:19.101" v="336" actId="14100"/>
          <ac:spMkLst>
            <pc:docMk/>
            <pc:sldMk cId="2906251755" sldId="628"/>
            <ac:spMk id="3" creationId="{70ABFE6A-1BDE-FF4F-DCD7-626717B51DD1}"/>
          </ac:spMkLst>
        </pc:spChg>
      </pc:sldChg>
      <pc:sldChg chg="addSp delSp modSp mod setBg">
        <pc:chgData name="Kathy Jacka" userId="afb0f7f478b859aa" providerId="LiveId" clId="{5E07F886-BE79-480B-846A-16340C910CCD}" dt="2022-10-17T23:52:15.827" v="177" actId="26606"/>
        <pc:sldMkLst>
          <pc:docMk/>
          <pc:sldMk cId="4259343574" sldId="629"/>
        </pc:sldMkLst>
        <pc:spChg chg="mod">
          <ac:chgData name="Kathy Jacka" userId="afb0f7f478b859aa" providerId="LiveId" clId="{5E07F886-BE79-480B-846A-16340C910CCD}" dt="2022-10-17T23:52:15.827" v="177" actId="26606"/>
          <ac:spMkLst>
            <pc:docMk/>
            <pc:sldMk cId="4259343574" sldId="629"/>
            <ac:spMk id="2" creationId="{09BC6DB1-32AE-6F10-E714-7BCAC7B405DA}"/>
          </ac:spMkLst>
        </pc:spChg>
        <pc:spChg chg="mod">
          <ac:chgData name="Kathy Jacka" userId="afb0f7f478b859aa" providerId="LiveId" clId="{5E07F886-BE79-480B-846A-16340C910CCD}" dt="2022-10-17T23:52:15.827" v="177" actId="26606"/>
          <ac:spMkLst>
            <pc:docMk/>
            <pc:sldMk cId="4259343574" sldId="629"/>
            <ac:spMk id="3" creationId="{70ABFE6A-1BDE-FF4F-DCD7-626717B51DD1}"/>
          </ac:spMkLst>
        </pc:spChg>
        <pc:spChg chg="mod ord">
          <ac:chgData name="Kathy Jacka" userId="afb0f7f478b859aa" providerId="LiveId" clId="{5E07F886-BE79-480B-846A-16340C910CCD}" dt="2022-10-17T23:52:15.827" v="177" actId="26606"/>
          <ac:spMkLst>
            <pc:docMk/>
            <pc:sldMk cId="4259343574" sldId="629"/>
            <ac:spMk id="8194" creationId="{00000000-0000-0000-0000-000000000000}"/>
          </ac:spMkLst>
        </pc:spChg>
        <pc:picChg chg="mod">
          <ac:chgData name="Kathy Jacka" userId="afb0f7f478b859aa" providerId="LiveId" clId="{5E07F886-BE79-480B-846A-16340C910CCD}" dt="2022-10-17T23:52:15.827" v="177" actId="26606"/>
          <ac:picMkLst>
            <pc:docMk/>
            <pc:sldMk cId="4259343574" sldId="629"/>
            <ac:picMk id="5" creationId="{0E3CC2BB-9AA5-C5C2-CDDB-D54D9F7E2360}"/>
          </ac:picMkLst>
        </pc:picChg>
        <pc:cxnChg chg="add del">
          <ac:chgData name="Kathy Jacka" userId="afb0f7f478b859aa" providerId="LiveId" clId="{5E07F886-BE79-480B-846A-16340C910CCD}" dt="2022-10-17T23:52:15.827" v="177" actId="26606"/>
          <ac:cxnSpMkLst>
            <pc:docMk/>
            <pc:sldMk cId="4259343574" sldId="629"/>
            <ac:cxnSpMk id="8199" creationId="{E4A809D5-3600-46D4-A466-67F2349A54FB}"/>
          </ac:cxnSpMkLst>
        </pc:cxnChg>
      </pc:sldChg>
      <pc:sldChg chg="addSp delSp modSp mod setBg setClrOvrMap">
        <pc:chgData name="Kathy Jacka" userId="afb0f7f478b859aa" providerId="LiveId" clId="{5E07F886-BE79-480B-846A-16340C910CCD}" dt="2022-10-18T00:02:41.295" v="334" actId="555"/>
        <pc:sldMkLst>
          <pc:docMk/>
          <pc:sldMk cId="83011463" sldId="630"/>
        </pc:sldMkLst>
        <pc:spChg chg="del mod">
          <ac:chgData name="Kathy Jacka" userId="afb0f7f478b859aa" providerId="LiveId" clId="{5E07F886-BE79-480B-846A-16340C910CCD}" dt="2022-10-17T23:55:31.325" v="205" actId="26606"/>
          <ac:spMkLst>
            <pc:docMk/>
            <pc:sldMk cId="83011463" sldId="630"/>
            <ac:spMk id="5" creationId="{C46B457C-1222-DC73-BCF7-93E0FAE8806C}"/>
          </ac:spMkLst>
        </pc:spChg>
        <pc:spChg chg="mod">
          <ac:chgData name="Kathy Jacka" userId="afb0f7f478b859aa" providerId="LiveId" clId="{5E07F886-BE79-480B-846A-16340C910CCD}" dt="2022-10-17T23:54:16.567" v="202" actId="26606"/>
          <ac:spMkLst>
            <pc:docMk/>
            <pc:sldMk cId="83011463" sldId="630"/>
            <ac:spMk id="7" creationId="{EC0A252C-BF22-055B-2B72-C87C4DF43EFD}"/>
          </ac:spMkLst>
        </pc:spChg>
        <pc:spChg chg="add del">
          <ac:chgData name="Kathy Jacka" userId="afb0f7f478b859aa" providerId="LiveId" clId="{5E07F886-BE79-480B-846A-16340C910CCD}" dt="2022-10-17T23:54:16.567" v="202" actId="26606"/>
          <ac:spMkLst>
            <pc:docMk/>
            <pc:sldMk cId="83011463" sldId="630"/>
            <ac:spMk id="12" creationId="{CF62D2A7-8207-488C-9F46-316BA81A16C8}"/>
          </ac:spMkLst>
        </pc:spChg>
        <pc:graphicFrameChg chg="add mod modGraphic">
          <ac:chgData name="Kathy Jacka" userId="afb0f7f478b859aa" providerId="LiveId" clId="{5E07F886-BE79-480B-846A-16340C910CCD}" dt="2022-10-18T00:02:41.295" v="334" actId="555"/>
          <ac:graphicFrameMkLst>
            <pc:docMk/>
            <pc:sldMk cId="83011463" sldId="630"/>
            <ac:graphicFrameMk id="9" creationId="{CD3D5487-AA23-5A45-42E8-4E508B64138D}"/>
          </ac:graphicFrameMkLst>
        </pc:graphicFrameChg>
        <pc:picChg chg="mod">
          <ac:chgData name="Kathy Jacka" userId="afb0f7f478b859aa" providerId="LiveId" clId="{5E07F886-BE79-480B-846A-16340C910CCD}" dt="2022-10-18T00:02:41.295" v="334" actId="555"/>
          <ac:picMkLst>
            <pc:docMk/>
            <pc:sldMk cId="83011463" sldId="630"/>
            <ac:picMk id="3" creationId="{D28C7ACE-829A-9201-B32B-37123644C385}"/>
          </ac:picMkLst>
        </pc:picChg>
      </pc:sldChg>
      <pc:sldMasterChg chg="modSldLayout">
        <pc:chgData name="Kathy Jacka" userId="afb0f7f478b859aa" providerId="LiveId" clId="{5E07F886-BE79-480B-846A-16340C910CCD}" dt="2022-10-17T02:15:27.981" v="111" actId="12789"/>
        <pc:sldMasterMkLst>
          <pc:docMk/>
          <pc:sldMasterMk cId="0" sldId="2147483648"/>
        </pc:sldMasterMkLst>
        <pc:sldLayoutChg chg="addSp modSp mod">
          <pc:chgData name="Kathy Jacka" userId="afb0f7f478b859aa" providerId="LiveId" clId="{5E07F886-BE79-480B-846A-16340C910CCD}" dt="2022-10-17T02:15:27.981" v="111" actId="12789"/>
          <pc:sldLayoutMkLst>
            <pc:docMk/>
            <pc:sldMasterMk cId="0" sldId="2147483648"/>
            <pc:sldLayoutMk cId="4208932405" sldId="2147484337"/>
          </pc:sldLayoutMkLst>
          <pc:spChg chg="mod">
            <ac:chgData name="Kathy Jacka" userId="afb0f7f478b859aa" providerId="LiveId" clId="{5E07F886-BE79-480B-846A-16340C910CCD}" dt="2022-10-17T02:15:27.981" v="111" actId="12789"/>
            <ac:spMkLst>
              <pc:docMk/>
              <pc:sldMasterMk cId="0" sldId="2147483648"/>
              <pc:sldLayoutMk cId="4208932405" sldId="2147484337"/>
              <ac:spMk id="3" creationId="{CE40A290-98D1-F093-6EEC-F04BA3FE62C1}"/>
            </ac:spMkLst>
          </pc:spChg>
          <pc:spChg chg="add mod">
            <ac:chgData name="Kathy Jacka" userId="afb0f7f478b859aa" providerId="LiveId" clId="{5E07F886-BE79-480B-846A-16340C910CCD}" dt="2022-10-17T02:12:55.490" v="55" actId="1036"/>
            <ac:spMkLst>
              <pc:docMk/>
              <pc:sldMasterMk cId="0" sldId="2147483648"/>
              <pc:sldLayoutMk cId="4208932405" sldId="2147484337"/>
              <ac:spMk id="5" creationId="{BE2CE6CA-3965-7802-AA96-3CAA001C73BC}"/>
            </ac:spMkLst>
          </pc:spChg>
          <pc:picChg chg="mod">
            <ac:chgData name="Kathy Jacka" userId="afb0f7f478b859aa" providerId="LiveId" clId="{5E07F886-BE79-480B-846A-16340C910CCD}" dt="2022-10-17T02:15:27.981" v="111" actId="12789"/>
            <ac:picMkLst>
              <pc:docMk/>
              <pc:sldMasterMk cId="0" sldId="2147483648"/>
              <pc:sldLayoutMk cId="4208932405" sldId="2147484337"/>
              <ac:picMk id="7" creationId="{0C679AD2-A510-BD98-0E3B-A9B6FF10BD26}"/>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57433-7B16-48AB-B50B-19A66215610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4404B25-9F89-4F42-9140-4077182E3CAA}">
      <dgm:prSet/>
      <dgm:spPr/>
      <dgm:t>
        <a:bodyPr/>
        <a:lstStyle/>
        <a:p>
          <a:pPr>
            <a:lnSpc>
              <a:spcPct val="100000"/>
            </a:lnSpc>
          </a:pPr>
          <a:r>
            <a:rPr lang="en-AU" b="1" dirty="0"/>
            <a:t>SESSION 1: </a:t>
          </a:r>
          <a:br>
            <a:rPr lang="en-AU" b="1" dirty="0"/>
          </a:br>
          <a:r>
            <a:rPr lang="en-AU" dirty="0"/>
            <a:t>Choose 3 Core Qualities for immediate attention</a:t>
          </a:r>
          <a:endParaRPr lang="en-US" dirty="0"/>
        </a:p>
      </dgm:t>
    </dgm:pt>
    <dgm:pt modelId="{791CB17C-2376-4977-AE8C-5CB569405E85}" type="parTrans" cxnId="{598C8EAC-C0B1-4C14-9D6C-FEF33390CF66}">
      <dgm:prSet/>
      <dgm:spPr/>
      <dgm:t>
        <a:bodyPr/>
        <a:lstStyle/>
        <a:p>
          <a:endParaRPr lang="en-US"/>
        </a:p>
      </dgm:t>
    </dgm:pt>
    <dgm:pt modelId="{616DA337-07D0-41B8-A6D0-EBBDDC8B4F22}" type="sibTrans" cxnId="{598C8EAC-C0B1-4C14-9D6C-FEF33390CF66}">
      <dgm:prSet/>
      <dgm:spPr/>
      <dgm:t>
        <a:bodyPr/>
        <a:lstStyle/>
        <a:p>
          <a:endParaRPr lang="en-US"/>
        </a:p>
      </dgm:t>
    </dgm:pt>
    <dgm:pt modelId="{DC83591B-A4AE-4CDF-8B8E-CEBCD1ED02E0}">
      <dgm:prSet/>
      <dgm:spPr/>
      <dgm:t>
        <a:bodyPr/>
        <a:lstStyle/>
        <a:p>
          <a:pPr>
            <a:lnSpc>
              <a:spcPct val="100000"/>
            </a:lnSpc>
          </a:pPr>
          <a:r>
            <a:rPr lang="en-AU" b="1" dirty="0"/>
            <a:t>SESSION 2: </a:t>
          </a:r>
          <a:br>
            <a:rPr lang="en-AU" b="1" dirty="0"/>
          </a:br>
          <a:r>
            <a:rPr lang="en-AU" dirty="0"/>
            <a:t>Plan the action steps</a:t>
          </a:r>
          <a:endParaRPr lang="en-US" dirty="0"/>
        </a:p>
      </dgm:t>
    </dgm:pt>
    <dgm:pt modelId="{D8247D49-7B4B-414F-BB70-A0E72407E958}" type="parTrans" cxnId="{5A94D3AC-91EF-4925-A073-3B7B490FCD64}">
      <dgm:prSet/>
      <dgm:spPr/>
      <dgm:t>
        <a:bodyPr/>
        <a:lstStyle/>
        <a:p>
          <a:endParaRPr lang="en-US"/>
        </a:p>
      </dgm:t>
    </dgm:pt>
    <dgm:pt modelId="{5C3E68DB-C3A1-4B03-954A-F89158D2A55D}" type="sibTrans" cxnId="{5A94D3AC-91EF-4925-A073-3B7B490FCD64}">
      <dgm:prSet/>
      <dgm:spPr/>
      <dgm:t>
        <a:bodyPr/>
        <a:lstStyle/>
        <a:p>
          <a:endParaRPr lang="en-US"/>
        </a:p>
      </dgm:t>
    </dgm:pt>
    <dgm:pt modelId="{6749E6EE-8943-4205-81CF-D67A002BA162}" type="pres">
      <dgm:prSet presAssocID="{4C357433-7B16-48AB-B50B-19A66215610C}" presName="outerComposite" presStyleCnt="0">
        <dgm:presLayoutVars>
          <dgm:chMax val="5"/>
          <dgm:dir/>
          <dgm:resizeHandles val="exact"/>
        </dgm:presLayoutVars>
      </dgm:prSet>
      <dgm:spPr/>
    </dgm:pt>
    <dgm:pt modelId="{CBBD2D45-7994-46E9-BD3F-4A40D15900CB}" type="pres">
      <dgm:prSet presAssocID="{4C357433-7B16-48AB-B50B-19A66215610C}" presName="dummyMaxCanvas" presStyleCnt="0">
        <dgm:presLayoutVars/>
      </dgm:prSet>
      <dgm:spPr/>
    </dgm:pt>
    <dgm:pt modelId="{7236A749-4D43-4ECD-9BE6-DDE4FBA4EE7C}" type="pres">
      <dgm:prSet presAssocID="{4C357433-7B16-48AB-B50B-19A66215610C}" presName="TwoNodes_1" presStyleLbl="node1" presStyleIdx="0" presStyleCnt="2">
        <dgm:presLayoutVars>
          <dgm:bulletEnabled val="1"/>
        </dgm:presLayoutVars>
      </dgm:prSet>
      <dgm:spPr>
        <a:prstGeom prst="rect">
          <a:avLst/>
        </a:prstGeom>
      </dgm:spPr>
    </dgm:pt>
    <dgm:pt modelId="{1291FDA7-64AE-4057-B4DE-75047E35B1FD}" type="pres">
      <dgm:prSet presAssocID="{4C357433-7B16-48AB-B50B-19A66215610C}" presName="TwoNodes_2" presStyleLbl="node1" presStyleIdx="1" presStyleCnt="2">
        <dgm:presLayoutVars>
          <dgm:bulletEnabled val="1"/>
        </dgm:presLayoutVars>
      </dgm:prSet>
      <dgm:spPr>
        <a:prstGeom prst="rect">
          <a:avLst/>
        </a:prstGeom>
      </dgm:spPr>
    </dgm:pt>
    <dgm:pt modelId="{201D0B9C-F485-4F54-974C-484394684546}" type="pres">
      <dgm:prSet presAssocID="{4C357433-7B16-48AB-B50B-19A66215610C}" presName="TwoConn_1-2" presStyleLbl="fgAccFollowNode1" presStyleIdx="0" presStyleCnt="1">
        <dgm:presLayoutVars>
          <dgm:bulletEnabled val="1"/>
        </dgm:presLayoutVars>
      </dgm:prSet>
      <dgm:spPr/>
    </dgm:pt>
    <dgm:pt modelId="{912616F1-C1E1-406F-9671-62F433F93B82}" type="pres">
      <dgm:prSet presAssocID="{4C357433-7B16-48AB-B50B-19A66215610C}" presName="TwoNodes_1_text" presStyleLbl="node1" presStyleIdx="1" presStyleCnt="2">
        <dgm:presLayoutVars>
          <dgm:bulletEnabled val="1"/>
        </dgm:presLayoutVars>
      </dgm:prSet>
      <dgm:spPr/>
    </dgm:pt>
    <dgm:pt modelId="{DB8EC0FE-079F-4137-830B-347F50053EB1}" type="pres">
      <dgm:prSet presAssocID="{4C357433-7B16-48AB-B50B-19A66215610C}" presName="TwoNodes_2_text" presStyleLbl="node1" presStyleIdx="1" presStyleCnt="2">
        <dgm:presLayoutVars>
          <dgm:bulletEnabled val="1"/>
        </dgm:presLayoutVars>
      </dgm:prSet>
      <dgm:spPr/>
    </dgm:pt>
  </dgm:ptLst>
  <dgm:cxnLst>
    <dgm:cxn modelId="{660EF60B-7CF1-4EF8-85C1-B46077F5A8CC}" type="presOf" srcId="{DC83591B-A4AE-4CDF-8B8E-CEBCD1ED02E0}" destId="{1291FDA7-64AE-4057-B4DE-75047E35B1FD}" srcOrd="0" destOrd="0" presId="urn:microsoft.com/office/officeart/2005/8/layout/vProcess5"/>
    <dgm:cxn modelId="{23919F47-7731-4CB9-95B9-D5630AD077C3}" type="presOf" srcId="{C4404B25-9F89-4F42-9140-4077182E3CAA}" destId="{7236A749-4D43-4ECD-9BE6-DDE4FBA4EE7C}" srcOrd="0" destOrd="0" presId="urn:microsoft.com/office/officeart/2005/8/layout/vProcess5"/>
    <dgm:cxn modelId="{25AF8754-3BD6-4865-BF90-AF5584DD749F}" type="presOf" srcId="{616DA337-07D0-41B8-A6D0-EBBDDC8B4F22}" destId="{201D0B9C-F485-4F54-974C-484394684546}" srcOrd="0" destOrd="0" presId="urn:microsoft.com/office/officeart/2005/8/layout/vProcess5"/>
    <dgm:cxn modelId="{9837A77A-C23E-41B4-B4FC-03BE9935CB4B}" type="presOf" srcId="{DC83591B-A4AE-4CDF-8B8E-CEBCD1ED02E0}" destId="{DB8EC0FE-079F-4137-830B-347F50053EB1}" srcOrd="1" destOrd="0" presId="urn:microsoft.com/office/officeart/2005/8/layout/vProcess5"/>
    <dgm:cxn modelId="{598C8EAC-C0B1-4C14-9D6C-FEF33390CF66}" srcId="{4C357433-7B16-48AB-B50B-19A66215610C}" destId="{C4404B25-9F89-4F42-9140-4077182E3CAA}" srcOrd="0" destOrd="0" parTransId="{791CB17C-2376-4977-AE8C-5CB569405E85}" sibTransId="{616DA337-07D0-41B8-A6D0-EBBDDC8B4F22}"/>
    <dgm:cxn modelId="{C7319DAC-F9B1-48A4-B085-3A82ABD91496}" type="presOf" srcId="{4C357433-7B16-48AB-B50B-19A66215610C}" destId="{6749E6EE-8943-4205-81CF-D67A002BA162}" srcOrd="0" destOrd="0" presId="urn:microsoft.com/office/officeart/2005/8/layout/vProcess5"/>
    <dgm:cxn modelId="{5A94D3AC-91EF-4925-A073-3B7B490FCD64}" srcId="{4C357433-7B16-48AB-B50B-19A66215610C}" destId="{DC83591B-A4AE-4CDF-8B8E-CEBCD1ED02E0}" srcOrd="1" destOrd="0" parTransId="{D8247D49-7B4B-414F-BB70-A0E72407E958}" sibTransId="{5C3E68DB-C3A1-4B03-954A-F89158D2A55D}"/>
    <dgm:cxn modelId="{76F294B8-EC88-4A9A-82A7-EE275B84BF06}" type="presOf" srcId="{C4404B25-9F89-4F42-9140-4077182E3CAA}" destId="{912616F1-C1E1-406F-9671-62F433F93B82}" srcOrd="1" destOrd="0" presId="urn:microsoft.com/office/officeart/2005/8/layout/vProcess5"/>
    <dgm:cxn modelId="{F3535606-53FD-4A74-935B-2DD761EE9393}" type="presParOf" srcId="{6749E6EE-8943-4205-81CF-D67A002BA162}" destId="{CBBD2D45-7994-46E9-BD3F-4A40D15900CB}" srcOrd="0" destOrd="0" presId="urn:microsoft.com/office/officeart/2005/8/layout/vProcess5"/>
    <dgm:cxn modelId="{9982AFDD-A957-42C9-8FDA-F5212D33899B}" type="presParOf" srcId="{6749E6EE-8943-4205-81CF-D67A002BA162}" destId="{7236A749-4D43-4ECD-9BE6-DDE4FBA4EE7C}" srcOrd="1" destOrd="0" presId="urn:microsoft.com/office/officeart/2005/8/layout/vProcess5"/>
    <dgm:cxn modelId="{98E8D0F3-D736-474D-8E2F-1CF606F0FC25}" type="presParOf" srcId="{6749E6EE-8943-4205-81CF-D67A002BA162}" destId="{1291FDA7-64AE-4057-B4DE-75047E35B1FD}" srcOrd="2" destOrd="0" presId="urn:microsoft.com/office/officeart/2005/8/layout/vProcess5"/>
    <dgm:cxn modelId="{34249D76-7FB6-40BE-8ED2-2072667A6130}" type="presParOf" srcId="{6749E6EE-8943-4205-81CF-D67A002BA162}" destId="{201D0B9C-F485-4F54-974C-484394684546}" srcOrd="3" destOrd="0" presId="urn:microsoft.com/office/officeart/2005/8/layout/vProcess5"/>
    <dgm:cxn modelId="{67E47191-E9D6-4D94-9E84-20992F072706}" type="presParOf" srcId="{6749E6EE-8943-4205-81CF-D67A002BA162}" destId="{912616F1-C1E1-406F-9671-62F433F93B82}" srcOrd="4" destOrd="0" presId="urn:microsoft.com/office/officeart/2005/8/layout/vProcess5"/>
    <dgm:cxn modelId="{62E94B32-E7E7-41B6-9D44-31CE10841A39}" type="presParOf" srcId="{6749E6EE-8943-4205-81CF-D67A002BA162}" destId="{DB8EC0FE-079F-4137-830B-347F50053EB1}"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F418F3-E717-4586-924F-01D08A59BF2C}"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2C0E5273-F587-4C0C-A49A-D4F9F256C2EF}">
      <dgm:prSet custT="1"/>
      <dgm:spPr/>
      <dgm:t>
        <a:bodyPr/>
        <a:lstStyle/>
        <a:p>
          <a:r>
            <a:rPr lang="en-US" sz="1800" dirty="0"/>
            <a:t>1. Explore</a:t>
          </a:r>
        </a:p>
      </dgm:t>
    </dgm:pt>
    <dgm:pt modelId="{C59FCE6F-0321-4FD7-9975-72CF1038C7B9}" type="parTrans" cxnId="{5970C56C-FF57-4715-B3FE-572DD6334A59}">
      <dgm:prSet/>
      <dgm:spPr/>
      <dgm:t>
        <a:bodyPr/>
        <a:lstStyle/>
        <a:p>
          <a:endParaRPr lang="en-US"/>
        </a:p>
      </dgm:t>
    </dgm:pt>
    <dgm:pt modelId="{A3DA3CE4-344D-4440-A2A8-9545174A0A7E}" type="sibTrans" cxnId="{5970C56C-FF57-4715-B3FE-572DD6334A59}">
      <dgm:prSet/>
      <dgm:spPr/>
      <dgm:t>
        <a:bodyPr/>
        <a:lstStyle/>
        <a:p>
          <a:endParaRPr lang="en-US"/>
        </a:p>
      </dgm:t>
    </dgm:pt>
    <dgm:pt modelId="{84B5AF53-07FC-4D3C-B17F-821D145AC46D}">
      <dgm:prSet custT="1"/>
      <dgm:spPr/>
      <dgm:t>
        <a:bodyPr/>
        <a:lstStyle/>
        <a:p>
          <a:r>
            <a:rPr lang="en-US" sz="1800" dirty="0"/>
            <a:t>Explore our Church Life Profile</a:t>
          </a:r>
        </a:p>
      </dgm:t>
    </dgm:pt>
    <dgm:pt modelId="{550F3178-4137-4D33-B50F-D006BEC31781}" type="parTrans" cxnId="{2B2F74E7-AE9C-4821-A1D8-5B36E21D46B6}">
      <dgm:prSet/>
      <dgm:spPr/>
      <dgm:t>
        <a:bodyPr/>
        <a:lstStyle/>
        <a:p>
          <a:endParaRPr lang="en-US"/>
        </a:p>
      </dgm:t>
    </dgm:pt>
    <dgm:pt modelId="{1448CAE5-F040-45C0-A85E-78EF03A9022D}" type="sibTrans" cxnId="{2B2F74E7-AE9C-4821-A1D8-5B36E21D46B6}">
      <dgm:prSet/>
      <dgm:spPr/>
      <dgm:t>
        <a:bodyPr/>
        <a:lstStyle/>
        <a:p>
          <a:endParaRPr lang="en-US"/>
        </a:p>
      </dgm:t>
    </dgm:pt>
    <dgm:pt modelId="{9D37C650-C1FE-4514-B645-69E2687382F5}">
      <dgm:prSet custT="1"/>
      <dgm:spPr/>
      <dgm:t>
        <a:bodyPr/>
        <a:lstStyle/>
        <a:p>
          <a:r>
            <a:rPr lang="en-US" sz="1800" dirty="0"/>
            <a:t>2. Choose</a:t>
          </a:r>
        </a:p>
      </dgm:t>
    </dgm:pt>
    <dgm:pt modelId="{89ED65BF-E8D0-4646-861A-AAFB5D3B8BDB}" type="parTrans" cxnId="{87525939-7239-495E-BB1C-9368B4CA8D06}">
      <dgm:prSet/>
      <dgm:spPr/>
      <dgm:t>
        <a:bodyPr/>
        <a:lstStyle/>
        <a:p>
          <a:endParaRPr lang="en-US"/>
        </a:p>
      </dgm:t>
    </dgm:pt>
    <dgm:pt modelId="{F68741F5-E21F-4A74-8901-48A6599596B8}" type="sibTrans" cxnId="{87525939-7239-495E-BB1C-9368B4CA8D06}">
      <dgm:prSet/>
      <dgm:spPr/>
      <dgm:t>
        <a:bodyPr/>
        <a:lstStyle/>
        <a:p>
          <a:endParaRPr lang="en-US"/>
        </a:p>
      </dgm:t>
    </dgm:pt>
    <dgm:pt modelId="{254B860F-0426-4AFD-965D-0C3B0860D49B}">
      <dgm:prSet custT="1"/>
      <dgm:spPr/>
      <dgm:t>
        <a:bodyPr/>
        <a:lstStyle/>
        <a:p>
          <a:r>
            <a:rPr lang="en-US" sz="1800"/>
            <a:t>Choose 3 Core Qualities to develop further</a:t>
          </a:r>
        </a:p>
      </dgm:t>
    </dgm:pt>
    <dgm:pt modelId="{EA72073A-DE87-4754-B079-4D49E57F2366}" type="parTrans" cxnId="{AB83908D-3CC0-4033-8732-DFA32EC44233}">
      <dgm:prSet/>
      <dgm:spPr/>
      <dgm:t>
        <a:bodyPr/>
        <a:lstStyle/>
        <a:p>
          <a:endParaRPr lang="en-US"/>
        </a:p>
      </dgm:t>
    </dgm:pt>
    <dgm:pt modelId="{46F2C354-9367-4B4D-BD98-21F5B9D07544}" type="sibTrans" cxnId="{AB83908D-3CC0-4033-8732-DFA32EC44233}">
      <dgm:prSet/>
      <dgm:spPr/>
      <dgm:t>
        <a:bodyPr/>
        <a:lstStyle/>
        <a:p>
          <a:endParaRPr lang="en-US"/>
        </a:p>
      </dgm:t>
    </dgm:pt>
    <dgm:pt modelId="{D161E28C-EC04-420C-A1D3-656C6BB54370}">
      <dgm:prSet custT="1"/>
      <dgm:spPr/>
      <dgm:t>
        <a:bodyPr/>
        <a:lstStyle/>
        <a:p>
          <a:r>
            <a:rPr lang="en-US" sz="1800" dirty="0"/>
            <a:t>3. Explore</a:t>
          </a:r>
        </a:p>
      </dgm:t>
    </dgm:pt>
    <dgm:pt modelId="{DC076661-115C-40B8-9B1F-C0CE653D1C3B}" type="parTrans" cxnId="{8BF1DA7D-0683-45B3-8759-50259EEDC28E}">
      <dgm:prSet/>
      <dgm:spPr/>
      <dgm:t>
        <a:bodyPr/>
        <a:lstStyle/>
        <a:p>
          <a:endParaRPr lang="en-US"/>
        </a:p>
      </dgm:t>
    </dgm:pt>
    <dgm:pt modelId="{A348C308-8042-46C3-85FC-7D635D636DD7}" type="sibTrans" cxnId="{8BF1DA7D-0683-45B3-8759-50259EEDC28E}">
      <dgm:prSet/>
      <dgm:spPr/>
      <dgm:t>
        <a:bodyPr/>
        <a:lstStyle/>
        <a:p>
          <a:endParaRPr lang="en-US"/>
        </a:p>
      </dgm:t>
    </dgm:pt>
    <dgm:pt modelId="{C776197F-512B-46F8-95DB-B6C64BFE6D53}">
      <dgm:prSet custT="1"/>
      <dgm:spPr/>
      <dgm:t>
        <a:bodyPr/>
        <a:lstStyle/>
        <a:p>
          <a:r>
            <a:rPr lang="en-US" sz="1800" dirty="0"/>
            <a:t>Explore the ‘sources of life’ in these 3 Qualities</a:t>
          </a:r>
        </a:p>
      </dgm:t>
    </dgm:pt>
    <dgm:pt modelId="{6F38F9A5-D1F7-48AA-B640-47F4CB7734BE}" type="parTrans" cxnId="{F59129AD-C641-4BD1-B248-CE8BBD55ACAB}">
      <dgm:prSet/>
      <dgm:spPr/>
      <dgm:t>
        <a:bodyPr/>
        <a:lstStyle/>
        <a:p>
          <a:endParaRPr lang="en-US"/>
        </a:p>
      </dgm:t>
    </dgm:pt>
    <dgm:pt modelId="{C46D3BD5-BF47-46AB-BDE7-F7E439F90E13}" type="sibTrans" cxnId="{F59129AD-C641-4BD1-B248-CE8BBD55ACAB}">
      <dgm:prSet/>
      <dgm:spPr/>
      <dgm:t>
        <a:bodyPr/>
        <a:lstStyle/>
        <a:p>
          <a:endParaRPr lang="en-US"/>
        </a:p>
      </dgm:t>
    </dgm:pt>
    <dgm:pt modelId="{5138C8DD-68B5-4CDE-B14D-A3F5684D85F5}">
      <dgm:prSet custT="1"/>
      <dgm:spPr/>
      <dgm:t>
        <a:bodyPr/>
        <a:lstStyle/>
        <a:p>
          <a:r>
            <a:rPr lang="en-US" sz="1800" dirty="0"/>
            <a:t>4. Report</a:t>
          </a:r>
        </a:p>
      </dgm:t>
    </dgm:pt>
    <dgm:pt modelId="{A9B3B427-B505-4F60-B907-B8E7BE9D31A7}" type="parTrans" cxnId="{1E9D5648-D7DB-41AF-B6EB-902D427ECB50}">
      <dgm:prSet/>
      <dgm:spPr/>
      <dgm:t>
        <a:bodyPr/>
        <a:lstStyle/>
        <a:p>
          <a:endParaRPr lang="en-US"/>
        </a:p>
      </dgm:t>
    </dgm:pt>
    <dgm:pt modelId="{5522A1CE-FC87-47F9-BADB-2646CADB382A}" type="sibTrans" cxnId="{1E9D5648-D7DB-41AF-B6EB-902D427ECB50}">
      <dgm:prSet/>
      <dgm:spPr/>
      <dgm:t>
        <a:bodyPr/>
        <a:lstStyle/>
        <a:p>
          <a:endParaRPr lang="en-US"/>
        </a:p>
      </dgm:t>
    </dgm:pt>
    <dgm:pt modelId="{47CB472B-6F20-4028-A798-DE8A791601FC}">
      <dgm:prSet custT="1"/>
      <dgm:spPr/>
      <dgm:t>
        <a:bodyPr/>
        <a:lstStyle/>
        <a:p>
          <a:r>
            <a:rPr lang="en-US" sz="1800" dirty="0"/>
            <a:t>Report back &amp; general discussion</a:t>
          </a:r>
        </a:p>
      </dgm:t>
    </dgm:pt>
    <dgm:pt modelId="{14FE2200-CFF2-4E59-A5C3-A5D7F86C5987}" type="parTrans" cxnId="{ED82D75E-D37B-4F29-8AA4-F4BFF95E7C43}">
      <dgm:prSet/>
      <dgm:spPr/>
      <dgm:t>
        <a:bodyPr/>
        <a:lstStyle/>
        <a:p>
          <a:endParaRPr lang="en-US"/>
        </a:p>
      </dgm:t>
    </dgm:pt>
    <dgm:pt modelId="{00112ABD-F12A-46ED-A104-D393C581B0CA}" type="sibTrans" cxnId="{ED82D75E-D37B-4F29-8AA4-F4BFF95E7C43}">
      <dgm:prSet/>
      <dgm:spPr/>
      <dgm:t>
        <a:bodyPr/>
        <a:lstStyle/>
        <a:p>
          <a:endParaRPr lang="en-US"/>
        </a:p>
      </dgm:t>
    </dgm:pt>
    <dgm:pt modelId="{3348F1EA-0114-469E-B69E-5409D5AB97DC}" type="pres">
      <dgm:prSet presAssocID="{8AF418F3-E717-4586-924F-01D08A59BF2C}" presName="Name0" presStyleCnt="0">
        <dgm:presLayoutVars>
          <dgm:dir/>
          <dgm:animLvl val="lvl"/>
          <dgm:resizeHandles val="exact"/>
        </dgm:presLayoutVars>
      </dgm:prSet>
      <dgm:spPr/>
    </dgm:pt>
    <dgm:pt modelId="{A19DB945-2A82-4A12-973E-F012189F101B}" type="pres">
      <dgm:prSet presAssocID="{5138C8DD-68B5-4CDE-B14D-A3F5684D85F5}" presName="boxAndChildren" presStyleCnt="0"/>
      <dgm:spPr/>
    </dgm:pt>
    <dgm:pt modelId="{0F4A866E-7FD2-46B8-A587-182F03DFBFE7}" type="pres">
      <dgm:prSet presAssocID="{5138C8DD-68B5-4CDE-B14D-A3F5684D85F5}" presName="parentTextBox" presStyleLbl="alignNode1" presStyleIdx="0" presStyleCnt="4"/>
      <dgm:spPr/>
    </dgm:pt>
    <dgm:pt modelId="{8B490F97-E925-42F3-9545-A3D7A10265B1}" type="pres">
      <dgm:prSet presAssocID="{5138C8DD-68B5-4CDE-B14D-A3F5684D85F5}" presName="descendantBox" presStyleLbl="bgAccFollowNode1" presStyleIdx="0" presStyleCnt="4"/>
      <dgm:spPr/>
    </dgm:pt>
    <dgm:pt modelId="{D5CFED47-EC3F-4194-BB64-C5C147C1E82B}" type="pres">
      <dgm:prSet presAssocID="{A348C308-8042-46C3-85FC-7D635D636DD7}" presName="sp" presStyleCnt="0"/>
      <dgm:spPr/>
    </dgm:pt>
    <dgm:pt modelId="{9CCCBA6C-96D8-4013-A3A1-FA12FF6239EA}" type="pres">
      <dgm:prSet presAssocID="{D161E28C-EC04-420C-A1D3-656C6BB54370}" presName="arrowAndChildren" presStyleCnt="0"/>
      <dgm:spPr/>
    </dgm:pt>
    <dgm:pt modelId="{C0DB26A3-682F-4E85-B69D-B3A320DB56C8}" type="pres">
      <dgm:prSet presAssocID="{D161E28C-EC04-420C-A1D3-656C6BB54370}" presName="parentTextArrow" presStyleLbl="node1" presStyleIdx="0" presStyleCnt="0"/>
      <dgm:spPr/>
    </dgm:pt>
    <dgm:pt modelId="{6DAF8308-56F9-45E3-A00D-E2049E735B3C}" type="pres">
      <dgm:prSet presAssocID="{D161E28C-EC04-420C-A1D3-656C6BB54370}" presName="arrow" presStyleLbl="alignNode1" presStyleIdx="1" presStyleCnt="4"/>
      <dgm:spPr/>
    </dgm:pt>
    <dgm:pt modelId="{678145C5-BC5A-4FE7-83FE-9C6FCBCB240D}" type="pres">
      <dgm:prSet presAssocID="{D161E28C-EC04-420C-A1D3-656C6BB54370}" presName="descendantArrow" presStyleLbl="bgAccFollowNode1" presStyleIdx="1" presStyleCnt="4"/>
      <dgm:spPr/>
    </dgm:pt>
    <dgm:pt modelId="{E82B4EBE-A266-42F8-9D3D-FE14FD99EB47}" type="pres">
      <dgm:prSet presAssocID="{F68741F5-E21F-4A74-8901-48A6599596B8}" presName="sp" presStyleCnt="0"/>
      <dgm:spPr/>
    </dgm:pt>
    <dgm:pt modelId="{AAD33E6F-723B-4E55-9FDB-D43ABF7321A1}" type="pres">
      <dgm:prSet presAssocID="{9D37C650-C1FE-4514-B645-69E2687382F5}" presName="arrowAndChildren" presStyleCnt="0"/>
      <dgm:spPr/>
    </dgm:pt>
    <dgm:pt modelId="{F4A67F94-4BFA-44B3-B44E-816F9140F979}" type="pres">
      <dgm:prSet presAssocID="{9D37C650-C1FE-4514-B645-69E2687382F5}" presName="parentTextArrow" presStyleLbl="node1" presStyleIdx="0" presStyleCnt="0"/>
      <dgm:spPr/>
    </dgm:pt>
    <dgm:pt modelId="{5F2314C5-4CF9-4884-BB81-68A752C9672B}" type="pres">
      <dgm:prSet presAssocID="{9D37C650-C1FE-4514-B645-69E2687382F5}" presName="arrow" presStyleLbl="alignNode1" presStyleIdx="2" presStyleCnt="4"/>
      <dgm:spPr/>
    </dgm:pt>
    <dgm:pt modelId="{6BCE7589-CA6E-48A6-A621-074A18A82F3E}" type="pres">
      <dgm:prSet presAssocID="{9D37C650-C1FE-4514-B645-69E2687382F5}" presName="descendantArrow" presStyleLbl="bgAccFollowNode1" presStyleIdx="2" presStyleCnt="4"/>
      <dgm:spPr/>
    </dgm:pt>
    <dgm:pt modelId="{8FF77226-A62B-4064-97A3-B148953269E9}" type="pres">
      <dgm:prSet presAssocID="{A3DA3CE4-344D-4440-A2A8-9545174A0A7E}" presName="sp" presStyleCnt="0"/>
      <dgm:spPr/>
    </dgm:pt>
    <dgm:pt modelId="{25D59D02-5994-4DE6-9FD2-4553CCD8D8A9}" type="pres">
      <dgm:prSet presAssocID="{2C0E5273-F587-4C0C-A49A-D4F9F256C2EF}" presName="arrowAndChildren" presStyleCnt="0"/>
      <dgm:spPr/>
    </dgm:pt>
    <dgm:pt modelId="{B5413186-CF5D-4996-A103-60FC43DC6EF2}" type="pres">
      <dgm:prSet presAssocID="{2C0E5273-F587-4C0C-A49A-D4F9F256C2EF}" presName="parentTextArrow" presStyleLbl="node1" presStyleIdx="0" presStyleCnt="0"/>
      <dgm:spPr/>
    </dgm:pt>
    <dgm:pt modelId="{A5EB2047-A103-42DF-A87B-9A001DA9CD3F}" type="pres">
      <dgm:prSet presAssocID="{2C0E5273-F587-4C0C-A49A-D4F9F256C2EF}" presName="arrow" presStyleLbl="alignNode1" presStyleIdx="3" presStyleCnt="4"/>
      <dgm:spPr/>
    </dgm:pt>
    <dgm:pt modelId="{F1005CF0-12BD-4151-9622-A3AA75B1E56A}" type="pres">
      <dgm:prSet presAssocID="{2C0E5273-F587-4C0C-A49A-D4F9F256C2EF}" presName="descendantArrow" presStyleLbl="bgAccFollowNode1" presStyleIdx="3" presStyleCnt="4"/>
      <dgm:spPr/>
    </dgm:pt>
  </dgm:ptLst>
  <dgm:cxnLst>
    <dgm:cxn modelId="{11C16A01-F3AB-45B6-973B-D51D7D897902}" type="presOf" srcId="{D161E28C-EC04-420C-A1D3-656C6BB54370}" destId="{C0DB26A3-682F-4E85-B69D-B3A320DB56C8}" srcOrd="0" destOrd="0" presId="urn:microsoft.com/office/officeart/2016/7/layout/VerticalDownArrowProcess"/>
    <dgm:cxn modelId="{DDEB8C16-FA93-4BE6-A362-B82F6B34912D}" type="presOf" srcId="{D161E28C-EC04-420C-A1D3-656C6BB54370}" destId="{6DAF8308-56F9-45E3-A00D-E2049E735B3C}" srcOrd="1" destOrd="0" presId="urn:microsoft.com/office/officeart/2016/7/layout/VerticalDownArrowProcess"/>
    <dgm:cxn modelId="{3894AC23-C881-4239-B8B5-EADEA14A4612}" type="presOf" srcId="{9D37C650-C1FE-4514-B645-69E2687382F5}" destId="{F4A67F94-4BFA-44B3-B44E-816F9140F979}" srcOrd="0" destOrd="0" presId="urn:microsoft.com/office/officeart/2016/7/layout/VerticalDownArrowProcess"/>
    <dgm:cxn modelId="{EAC3FC35-D8DC-4937-8EB7-9DD5EAD6326D}" type="presOf" srcId="{47CB472B-6F20-4028-A798-DE8A791601FC}" destId="{8B490F97-E925-42F3-9545-A3D7A10265B1}" srcOrd="0" destOrd="0" presId="urn:microsoft.com/office/officeart/2016/7/layout/VerticalDownArrowProcess"/>
    <dgm:cxn modelId="{87525939-7239-495E-BB1C-9368B4CA8D06}" srcId="{8AF418F3-E717-4586-924F-01D08A59BF2C}" destId="{9D37C650-C1FE-4514-B645-69E2687382F5}" srcOrd="1" destOrd="0" parTransId="{89ED65BF-E8D0-4646-861A-AAFB5D3B8BDB}" sibTransId="{F68741F5-E21F-4A74-8901-48A6599596B8}"/>
    <dgm:cxn modelId="{ED82D75E-D37B-4F29-8AA4-F4BFF95E7C43}" srcId="{5138C8DD-68B5-4CDE-B14D-A3F5684D85F5}" destId="{47CB472B-6F20-4028-A798-DE8A791601FC}" srcOrd="0" destOrd="0" parTransId="{14FE2200-CFF2-4E59-A5C3-A5D7F86C5987}" sibTransId="{00112ABD-F12A-46ED-A104-D393C581B0CA}"/>
    <dgm:cxn modelId="{AB128C5F-A909-43B9-8369-4A12620D1625}" type="presOf" srcId="{254B860F-0426-4AFD-965D-0C3B0860D49B}" destId="{6BCE7589-CA6E-48A6-A621-074A18A82F3E}" srcOrd="0" destOrd="0" presId="urn:microsoft.com/office/officeart/2016/7/layout/VerticalDownArrowProcess"/>
    <dgm:cxn modelId="{1E9D5648-D7DB-41AF-B6EB-902D427ECB50}" srcId="{8AF418F3-E717-4586-924F-01D08A59BF2C}" destId="{5138C8DD-68B5-4CDE-B14D-A3F5684D85F5}" srcOrd="3" destOrd="0" parTransId="{A9B3B427-B505-4F60-B907-B8E7BE9D31A7}" sibTransId="{5522A1CE-FC87-47F9-BADB-2646CADB382A}"/>
    <dgm:cxn modelId="{5D04CA69-E4A3-4425-BDDA-36559B37D42B}" type="presOf" srcId="{C776197F-512B-46F8-95DB-B6C64BFE6D53}" destId="{678145C5-BC5A-4FE7-83FE-9C6FCBCB240D}" srcOrd="0" destOrd="0" presId="urn:microsoft.com/office/officeart/2016/7/layout/VerticalDownArrowProcess"/>
    <dgm:cxn modelId="{4CC2A16A-3510-40AA-B599-EF188DAEE193}" type="presOf" srcId="{2C0E5273-F587-4C0C-A49A-D4F9F256C2EF}" destId="{B5413186-CF5D-4996-A103-60FC43DC6EF2}" srcOrd="0" destOrd="0" presId="urn:microsoft.com/office/officeart/2016/7/layout/VerticalDownArrowProcess"/>
    <dgm:cxn modelId="{5970C56C-FF57-4715-B3FE-572DD6334A59}" srcId="{8AF418F3-E717-4586-924F-01D08A59BF2C}" destId="{2C0E5273-F587-4C0C-A49A-D4F9F256C2EF}" srcOrd="0" destOrd="0" parTransId="{C59FCE6F-0321-4FD7-9975-72CF1038C7B9}" sibTransId="{A3DA3CE4-344D-4440-A2A8-9545174A0A7E}"/>
    <dgm:cxn modelId="{CA091A74-92A6-4182-ADAC-F15D8107F45F}" type="presOf" srcId="{9D37C650-C1FE-4514-B645-69E2687382F5}" destId="{5F2314C5-4CF9-4884-BB81-68A752C9672B}" srcOrd="1" destOrd="0" presId="urn:microsoft.com/office/officeart/2016/7/layout/VerticalDownArrowProcess"/>
    <dgm:cxn modelId="{8BF1DA7D-0683-45B3-8759-50259EEDC28E}" srcId="{8AF418F3-E717-4586-924F-01D08A59BF2C}" destId="{D161E28C-EC04-420C-A1D3-656C6BB54370}" srcOrd="2" destOrd="0" parTransId="{DC076661-115C-40B8-9B1F-C0CE653D1C3B}" sibTransId="{A348C308-8042-46C3-85FC-7D635D636DD7}"/>
    <dgm:cxn modelId="{CA7FAF80-D345-490D-81C9-AA788387A10D}" type="presOf" srcId="{2C0E5273-F587-4C0C-A49A-D4F9F256C2EF}" destId="{A5EB2047-A103-42DF-A87B-9A001DA9CD3F}" srcOrd="1" destOrd="0" presId="urn:microsoft.com/office/officeart/2016/7/layout/VerticalDownArrowProcess"/>
    <dgm:cxn modelId="{AB83908D-3CC0-4033-8732-DFA32EC44233}" srcId="{9D37C650-C1FE-4514-B645-69E2687382F5}" destId="{254B860F-0426-4AFD-965D-0C3B0860D49B}" srcOrd="0" destOrd="0" parTransId="{EA72073A-DE87-4754-B079-4D49E57F2366}" sibTransId="{46F2C354-9367-4B4D-BD98-21F5B9D07544}"/>
    <dgm:cxn modelId="{F59129AD-C641-4BD1-B248-CE8BBD55ACAB}" srcId="{D161E28C-EC04-420C-A1D3-656C6BB54370}" destId="{C776197F-512B-46F8-95DB-B6C64BFE6D53}" srcOrd="0" destOrd="0" parTransId="{6F38F9A5-D1F7-48AA-B640-47F4CB7734BE}" sibTransId="{C46D3BD5-BF47-46AB-BDE7-F7E439F90E13}"/>
    <dgm:cxn modelId="{EEA761B8-1F90-41D1-9305-87B08304B509}" type="presOf" srcId="{84B5AF53-07FC-4D3C-B17F-821D145AC46D}" destId="{F1005CF0-12BD-4151-9622-A3AA75B1E56A}" srcOrd="0" destOrd="0" presId="urn:microsoft.com/office/officeart/2016/7/layout/VerticalDownArrowProcess"/>
    <dgm:cxn modelId="{A77202C1-533B-42F1-8989-B55F6C4E1748}" type="presOf" srcId="{5138C8DD-68B5-4CDE-B14D-A3F5684D85F5}" destId="{0F4A866E-7FD2-46B8-A587-182F03DFBFE7}" srcOrd="0" destOrd="0" presId="urn:microsoft.com/office/officeart/2016/7/layout/VerticalDownArrowProcess"/>
    <dgm:cxn modelId="{E434CFD8-B045-4A02-81E9-C077F96C35E1}" type="presOf" srcId="{8AF418F3-E717-4586-924F-01D08A59BF2C}" destId="{3348F1EA-0114-469E-B69E-5409D5AB97DC}" srcOrd="0" destOrd="0" presId="urn:microsoft.com/office/officeart/2016/7/layout/VerticalDownArrowProcess"/>
    <dgm:cxn modelId="{2B2F74E7-AE9C-4821-A1D8-5B36E21D46B6}" srcId="{2C0E5273-F587-4C0C-A49A-D4F9F256C2EF}" destId="{84B5AF53-07FC-4D3C-B17F-821D145AC46D}" srcOrd="0" destOrd="0" parTransId="{550F3178-4137-4D33-B50F-D006BEC31781}" sibTransId="{1448CAE5-F040-45C0-A85E-78EF03A9022D}"/>
    <dgm:cxn modelId="{97236733-FE0D-427A-BC4C-F20BFFB8CF0E}" type="presParOf" srcId="{3348F1EA-0114-469E-B69E-5409D5AB97DC}" destId="{A19DB945-2A82-4A12-973E-F012189F101B}" srcOrd="0" destOrd="0" presId="urn:microsoft.com/office/officeart/2016/7/layout/VerticalDownArrowProcess"/>
    <dgm:cxn modelId="{A2D6FBF9-5FE0-4E47-9C20-45D2F9B09F3E}" type="presParOf" srcId="{A19DB945-2A82-4A12-973E-F012189F101B}" destId="{0F4A866E-7FD2-46B8-A587-182F03DFBFE7}" srcOrd="0" destOrd="0" presId="urn:microsoft.com/office/officeart/2016/7/layout/VerticalDownArrowProcess"/>
    <dgm:cxn modelId="{8492CB17-BA0D-4E70-93F7-D7CC91D6AC44}" type="presParOf" srcId="{A19DB945-2A82-4A12-973E-F012189F101B}" destId="{8B490F97-E925-42F3-9545-A3D7A10265B1}" srcOrd="1" destOrd="0" presId="urn:microsoft.com/office/officeart/2016/7/layout/VerticalDownArrowProcess"/>
    <dgm:cxn modelId="{69A0555E-483D-4F06-8DE1-05B24AE28BD8}" type="presParOf" srcId="{3348F1EA-0114-469E-B69E-5409D5AB97DC}" destId="{D5CFED47-EC3F-4194-BB64-C5C147C1E82B}" srcOrd="1" destOrd="0" presId="urn:microsoft.com/office/officeart/2016/7/layout/VerticalDownArrowProcess"/>
    <dgm:cxn modelId="{6C3F2B26-10E5-4D10-BB4E-AC2A89C3CA6F}" type="presParOf" srcId="{3348F1EA-0114-469E-B69E-5409D5AB97DC}" destId="{9CCCBA6C-96D8-4013-A3A1-FA12FF6239EA}" srcOrd="2" destOrd="0" presId="urn:microsoft.com/office/officeart/2016/7/layout/VerticalDownArrowProcess"/>
    <dgm:cxn modelId="{2E0AA743-737E-44E9-A0DF-3EE29C683485}" type="presParOf" srcId="{9CCCBA6C-96D8-4013-A3A1-FA12FF6239EA}" destId="{C0DB26A3-682F-4E85-B69D-B3A320DB56C8}" srcOrd="0" destOrd="0" presId="urn:microsoft.com/office/officeart/2016/7/layout/VerticalDownArrowProcess"/>
    <dgm:cxn modelId="{EE3AE410-2A9E-42FB-AF4F-D67604701D6E}" type="presParOf" srcId="{9CCCBA6C-96D8-4013-A3A1-FA12FF6239EA}" destId="{6DAF8308-56F9-45E3-A00D-E2049E735B3C}" srcOrd="1" destOrd="0" presId="urn:microsoft.com/office/officeart/2016/7/layout/VerticalDownArrowProcess"/>
    <dgm:cxn modelId="{18EB6433-BDA3-4FED-8F44-403BAB216BB7}" type="presParOf" srcId="{9CCCBA6C-96D8-4013-A3A1-FA12FF6239EA}" destId="{678145C5-BC5A-4FE7-83FE-9C6FCBCB240D}" srcOrd="2" destOrd="0" presId="urn:microsoft.com/office/officeart/2016/7/layout/VerticalDownArrowProcess"/>
    <dgm:cxn modelId="{4B68E2F2-9536-4D3F-9B52-6C5A0E099212}" type="presParOf" srcId="{3348F1EA-0114-469E-B69E-5409D5AB97DC}" destId="{E82B4EBE-A266-42F8-9D3D-FE14FD99EB47}" srcOrd="3" destOrd="0" presId="urn:microsoft.com/office/officeart/2016/7/layout/VerticalDownArrowProcess"/>
    <dgm:cxn modelId="{06359960-3171-4035-8AC5-FBFD0FDC46F5}" type="presParOf" srcId="{3348F1EA-0114-469E-B69E-5409D5AB97DC}" destId="{AAD33E6F-723B-4E55-9FDB-D43ABF7321A1}" srcOrd="4" destOrd="0" presId="urn:microsoft.com/office/officeart/2016/7/layout/VerticalDownArrowProcess"/>
    <dgm:cxn modelId="{39064FEC-50E5-43CD-A9AD-D1045941ACD9}" type="presParOf" srcId="{AAD33E6F-723B-4E55-9FDB-D43ABF7321A1}" destId="{F4A67F94-4BFA-44B3-B44E-816F9140F979}" srcOrd="0" destOrd="0" presId="urn:microsoft.com/office/officeart/2016/7/layout/VerticalDownArrowProcess"/>
    <dgm:cxn modelId="{FD36BE30-D6B5-484A-B271-595727731AA2}" type="presParOf" srcId="{AAD33E6F-723B-4E55-9FDB-D43ABF7321A1}" destId="{5F2314C5-4CF9-4884-BB81-68A752C9672B}" srcOrd="1" destOrd="0" presId="urn:microsoft.com/office/officeart/2016/7/layout/VerticalDownArrowProcess"/>
    <dgm:cxn modelId="{EC6C9461-2604-4AA5-B782-C38ACA695581}" type="presParOf" srcId="{AAD33E6F-723B-4E55-9FDB-D43ABF7321A1}" destId="{6BCE7589-CA6E-48A6-A621-074A18A82F3E}" srcOrd="2" destOrd="0" presId="urn:microsoft.com/office/officeart/2016/7/layout/VerticalDownArrowProcess"/>
    <dgm:cxn modelId="{E54C1573-8FBF-4CCD-9246-6078E4723663}" type="presParOf" srcId="{3348F1EA-0114-469E-B69E-5409D5AB97DC}" destId="{8FF77226-A62B-4064-97A3-B148953269E9}" srcOrd="5" destOrd="0" presId="urn:microsoft.com/office/officeart/2016/7/layout/VerticalDownArrowProcess"/>
    <dgm:cxn modelId="{41D2E1EB-4194-4E26-8D04-E9218FDCC923}" type="presParOf" srcId="{3348F1EA-0114-469E-B69E-5409D5AB97DC}" destId="{25D59D02-5994-4DE6-9FD2-4553CCD8D8A9}" srcOrd="6" destOrd="0" presId="urn:microsoft.com/office/officeart/2016/7/layout/VerticalDownArrowProcess"/>
    <dgm:cxn modelId="{FF94324D-5C2A-46A1-A2AC-44AD9814F428}" type="presParOf" srcId="{25D59D02-5994-4DE6-9FD2-4553CCD8D8A9}" destId="{B5413186-CF5D-4996-A103-60FC43DC6EF2}" srcOrd="0" destOrd="0" presId="urn:microsoft.com/office/officeart/2016/7/layout/VerticalDownArrowProcess"/>
    <dgm:cxn modelId="{E199270A-2624-452C-807F-880965E492C5}" type="presParOf" srcId="{25D59D02-5994-4DE6-9FD2-4553CCD8D8A9}" destId="{A5EB2047-A103-42DF-A87B-9A001DA9CD3F}" srcOrd="1" destOrd="0" presId="urn:microsoft.com/office/officeart/2016/7/layout/VerticalDownArrowProcess"/>
    <dgm:cxn modelId="{E2A97535-949C-4F8B-91AD-BC688FAFF0D9}" type="presParOf" srcId="{25D59D02-5994-4DE6-9FD2-4553CCD8D8A9}" destId="{F1005CF0-12BD-4151-9622-A3AA75B1E56A}"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78A5A5-004F-43F2-99F7-BBC44A268BFB}"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8DFE32E0-93DC-4F0C-8EF2-FFBF520C9B81}">
      <dgm:prSet custT="1"/>
      <dgm:spPr/>
      <dgm:t>
        <a:bodyPr/>
        <a:lstStyle/>
        <a:p>
          <a:r>
            <a:rPr lang="en-US" sz="1800" dirty="0"/>
            <a:t>1.Identify</a:t>
          </a:r>
        </a:p>
      </dgm:t>
    </dgm:pt>
    <dgm:pt modelId="{5912776D-5F4B-4028-ACCB-CD527E9F9043}" type="parTrans" cxnId="{9E9A4C1B-017C-41F7-9A28-951DB9DC7C01}">
      <dgm:prSet/>
      <dgm:spPr/>
      <dgm:t>
        <a:bodyPr/>
        <a:lstStyle/>
        <a:p>
          <a:endParaRPr lang="en-US"/>
        </a:p>
      </dgm:t>
    </dgm:pt>
    <dgm:pt modelId="{8E9240BB-41AE-4FE9-8C9D-E6A465F90F31}" type="sibTrans" cxnId="{9E9A4C1B-017C-41F7-9A28-951DB9DC7C01}">
      <dgm:prSet/>
      <dgm:spPr/>
      <dgm:t>
        <a:bodyPr/>
        <a:lstStyle/>
        <a:p>
          <a:endParaRPr lang="en-US"/>
        </a:p>
      </dgm:t>
    </dgm:pt>
    <dgm:pt modelId="{CBBC7161-89E8-44B2-964D-2F20843C7408}">
      <dgm:prSet custT="1"/>
      <dgm:spPr/>
      <dgm:t>
        <a:bodyPr/>
        <a:lstStyle/>
        <a:p>
          <a:r>
            <a:rPr lang="en-US" sz="1800" dirty="0"/>
            <a:t>Identify our mission focus</a:t>
          </a:r>
        </a:p>
      </dgm:t>
    </dgm:pt>
    <dgm:pt modelId="{CA08DBA5-539F-40A3-9BE8-58987E8A357C}" type="parTrans" cxnId="{3B447BB6-346D-4739-B5AB-2C3AC1839188}">
      <dgm:prSet/>
      <dgm:spPr/>
      <dgm:t>
        <a:bodyPr/>
        <a:lstStyle/>
        <a:p>
          <a:endParaRPr lang="en-US"/>
        </a:p>
      </dgm:t>
    </dgm:pt>
    <dgm:pt modelId="{4458BD73-8A7E-475A-9E67-4129BF988670}" type="sibTrans" cxnId="{3B447BB6-346D-4739-B5AB-2C3AC1839188}">
      <dgm:prSet/>
      <dgm:spPr/>
      <dgm:t>
        <a:bodyPr/>
        <a:lstStyle/>
        <a:p>
          <a:endParaRPr lang="en-US"/>
        </a:p>
      </dgm:t>
    </dgm:pt>
    <dgm:pt modelId="{D93F5EAD-AB23-4F05-8242-759A070CFA55}">
      <dgm:prSet custT="1"/>
      <dgm:spPr/>
      <dgm:t>
        <a:bodyPr/>
        <a:lstStyle/>
        <a:p>
          <a:r>
            <a:rPr lang="en-US" sz="1800" dirty="0"/>
            <a:t>2.Decide</a:t>
          </a:r>
        </a:p>
      </dgm:t>
    </dgm:pt>
    <dgm:pt modelId="{7D2B2301-0F14-469A-A34A-1BFF43818F8B}" type="parTrans" cxnId="{F368E647-6C25-442C-A4CD-E9EC3F8F8FDE}">
      <dgm:prSet/>
      <dgm:spPr/>
      <dgm:t>
        <a:bodyPr/>
        <a:lstStyle/>
        <a:p>
          <a:endParaRPr lang="en-US"/>
        </a:p>
      </dgm:t>
    </dgm:pt>
    <dgm:pt modelId="{033F9053-9178-4A4A-8A28-E080B265258D}" type="sibTrans" cxnId="{F368E647-6C25-442C-A4CD-E9EC3F8F8FDE}">
      <dgm:prSet/>
      <dgm:spPr/>
      <dgm:t>
        <a:bodyPr/>
        <a:lstStyle/>
        <a:p>
          <a:endParaRPr lang="en-US"/>
        </a:p>
      </dgm:t>
    </dgm:pt>
    <dgm:pt modelId="{065C4612-8740-4630-A90C-D0FCC8452655}">
      <dgm:prSet custT="1"/>
      <dgm:spPr/>
      <dgm:t>
        <a:bodyPr/>
        <a:lstStyle/>
        <a:p>
          <a:pPr marL="0" lvl="0" indent="0" algn="l"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Arial"/>
              <a:ea typeface="+mn-ea"/>
              <a:cs typeface="+mn-cs"/>
            </a:rPr>
            <a:t>Decide on action steps </a:t>
          </a:r>
        </a:p>
      </dgm:t>
    </dgm:pt>
    <dgm:pt modelId="{6A53524E-9D53-4732-B542-E712B0185C83}" type="parTrans" cxnId="{76073198-B6D5-46F0-A16B-66AE5352976D}">
      <dgm:prSet/>
      <dgm:spPr/>
      <dgm:t>
        <a:bodyPr/>
        <a:lstStyle/>
        <a:p>
          <a:endParaRPr lang="en-US"/>
        </a:p>
      </dgm:t>
    </dgm:pt>
    <dgm:pt modelId="{938D514F-25F7-4262-AB91-C5C02D53217B}" type="sibTrans" cxnId="{76073198-B6D5-46F0-A16B-66AE5352976D}">
      <dgm:prSet/>
      <dgm:spPr/>
      <dgm:t>
        <a:bodyPr/>
        <a:lstStyle/>
        <a:p>
          <a:endParaRPr lang="en-US"/>
        </a:p>
      </dgm:t>
    </dgm:pt>
    <dgm:pt modelId="{E77EA85B-ACFD-4C50-BB71-3A210A5629B6}">
      <dgm:prSet custT="1"/>
      <dgm:spPr/>
      <dgm:t>
        <a:bodyPr/>
        <a:lstStyle/>
        <a:p>
          <a:r>
            <a:rPr lang="en-US" sz="1800" dirty="0"/>
            <a:t>3. List</a:t>
          </a:r>
        </a:p>
      </dgm:t>
    </dgm:pt>
    <dgm:pt modelId="{BD224CF2-FCD5-4ED3-9C83-705D41D45CDB}" type="parTrans" cxnId="{DE9666BD-2D56-4F7E-A6F4-097C86DC03A4}">
      <dgm:prSet/>
      <dgm:spPr/>
      <dgm:t>
        <a:bodyPr/>
        <a:lstStyle/>
        <a:p>
          <a:endParaRPr lang="en-US"/>
        </a:p>
      </dgm:t>
    </dgm:pt>
    <dgm:pt modelId="{6F4DC8A9-80AB-4133-AA67-8D710544923E}" type="sibTrans" cxnId="{DE9666BD-2D56-4F7E-A6F4-097C86DC03A4}">
      <dgm:prSet/>
      <dgm:spPr/>
      <dgm:t>
        <a:bodyPr/>
        <a:lstStyle/>
        <a:p>
          <a:endParaRPr lang="en-US"/>
        </a:p>
      </dgm:t>
    </dgm:pt>
    <dgm:pt modelId="{3CE15A7B-2399-4EE3-A2D5-2DB7A9806F17}">
      <dgm:prSet custT="1"/>
      <dgm:spPr/>
      <dgm:t>
        <a:bodyPr/>
        <a:lstStyle/>
        <a:p>
          <a:pPr marL="0" lvl="0" indent="0" algn="l"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Arial"/>
              <a:ea typeface="+mn-ea"/>
              <a:cs typeface="+mn-cs"/>
            </a:rPr>
            <a:t>List action steps to make it happen</a:t>
          </a:r>
        </a:p>
      </dgm:t>
    </dgm:pt>
    <dgm:pt modelId="{42EA28D0-4BE9-4BE4-82BD-0B0EE19E096A}" type="parTrans" cxnId="{8B5051C8-4000-4390-858D-D93A18932BBF}">
      <dgm:prSet/>
      <dgm:spPr/>
      <dgm:t>
        <a:bodyPr/>
        <a:lstStyle/>
        <a:p>
          <a:endParaRPr lang="en-US"/>
        </a:p>
      </dgm:t>
    </dgm:pt>
    <dgm:pt modelId="{BA4B5651-A15E-4D3B-9038-0A90BF8F92B4}" type="sibTrans" cxnId="{8B5051C8-4000-4390-858D-D93A18932BBF}">
      <dgm:prSet/>
      <dgm:spPr/>
      <dgm:t>
        <a:bodyPr/>
        <a:lstStyle/>
        <a:p>
          <a:endParaRPr lang="en-US"/>
        </a:p>
      </dgm:t>
    </dgm:pt>
    <dgm:pt modelId="{896ED635-5692-4AF6-B053-94E337BA1C2E}">
      <dgm:prSet custT="1"/>
      <dgm:spPr/>
      <dgm:t>
        <a:bodyPr/>
        <a:lstStyle/>
        <a:p>
          <a:r>
            <a:rPr lang="en-US" sz="1800" dirty="0"/>
            <a:t>4. Report</a:t>
          </a:r>
        </a:p>
      </dgm:t>
    </dgm:pt>
    <dgm:pt modelId="{E48A0342-BFB8-493B-AC97-C54F7A98067C}" type="parTrans" cxnId="{27FA4DA8-4A1F-419B-B9F9-2EF3EFF35623}">
      <dgm:prSet/>
      <dgm:spPr/>
      <dgm:t>
        <a:bodyPr/>
        <a:lstStyle/>
        <a:p>
          <a:endParaRPr lang="en-US"/>
        </a:p>
      </dgm:t>
    </dgm:pt>
    <dgm:pt modelId="{15055F03-F917-47A2-980E-25D4D14DC86B}" type="sibTrans" cxnId="{27FA4DA8-4A1F-419B-B9F9-2EF3EFF35623}">
      <dgm:prSet/>
      <dgm:spPr/>
      <dgm:t>
        <a:bodyPr/>
        <a:lstStyle/>
        <a:p>
          <a:endParaRPr lang="en-US"/>
        </a:p>
      </dgm:t>
    </dgm:pt>
    <dgm:pt modelId="{152F362E-FBFD-4A2C-95B6-0B3689FF29A4}">
      <dgm:prSet custT="1"/>
      <dgm:spPr/>
      <dgm:t>
        <a:bodyPr/>
        <a:lstStyle/>
        <a:p>
          <a:pPr marL="0" lvl="0" indent="0" algn="l"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Arial"/>
              <a:ea typeface="+mn-ea"/>
              <a:cs typeface="+mn-cs"/>
            </a:rPr>
            <a:t>Report back, affirm action steps, plan who will take responsibility for implementation</a:t>
          </a:r>
        </a:p>
      </dgm:t>
    </dgm:pt>
    <dgm:pt modelId="{18A3A4AA-92B2-4E68-850F-1190BD9B4861}" type="parTrans" cxnId="{79E69657-E43D-4315-908F-64A38ABE7E63}">
      <dgm:prSet/>
      <dgm:spPr/>
      <dgm:t>
        <a:bodyPr/>
        <a:lstStyle/>
        <a:p>
          <a:endParaRPr lang="en-US"/>
        </a:p>
      </dgm:t>
    </dgm:pt>
    <dgm:pt modelId="{E14CEB37-5D53-4F99-B580-B9130C851738}" type="sibTrans" cxnId="{79E69657-E43D-4315-908F-64A38ABE7E63}">
      <dgm:prSet/>
      <dgm:spPr/>
      <dgm:t>
        <a:bodyPr/>
        <a:lstStyle/>
        <a:p>
          <a:endParaRPr lang="en-US"/>
        </a:p>
      </dgm:t>
    </dgm:pt>
    <dgm:pt modelId="{8EEE3096-A1AD-4F67-A31F-5C02721B2F7B}" type="pres">
      <dgm:prSet presAssocID="{F678A5A5-004F-43F2-99F7-BBC44A268BFB}" presName="Name0" presStyleCnt="0">
        <dgm:presLayoutVars>
          <dgm:dir/>
          <dgm:animLvl val="lvl"/>
          <dgm:resizeHandles val="exact"/>
        </dgm:presLayoutVars>
      </dgm:prSet>
      <dgm:spPr/>
    </dgm:pt>
    <dgm:pt modelId="{90C8EEF4-74E5-4930-AD1A-8BB0B4AF3286}" type="pres">
      <dgm:prSet presAssocID="{896ED635-5692-4AF6-B053-94E337BA1C2E}" presName="boxAndChildren" presStyleCnt="0"/>
      <dgm:spPr/>
    </dgm:pt>
    <dgm:pt modelId="{AF6584FC-5236-4717-B9AC-C981F4358CA3}" type="pres">
      <dgm:prSet presAssocID="{896ED635-5692-4AF6-B053-94E337BA1C2E}" presName="parentTextBox" presStyleLbl="alignNode1" presStyleIdx="0" presStyleCnt="4"/>
      <dgm:spPr/>
    </dgm:pt>
    <dgm:pt modelId="{1721D8E5-451B-4772-99A2-F45836F01DCD}" type="pres">
      <dgm:prSet presAssocID="{896ED635-5692-4AF6-B053-94E337BA1C2E}" presName="descendantBox" presStyleLbl="bgAccFollowNode1" presStyleIdx="0" presStyleCnt="4"/>
      <dgm:spPr/>
    </dgm:pt>
    <dgm:pt modelId="{01D0E197-3C50-4DB6-AADA-9D24F165D5C5}" type="pres">
      <dgm:prSet presAssocID="{6F4DC8A9-80AB-4133-AA67-8D710544923E}" presName="sp" presStyleCnt="0"/>
      <dgm:spPr/>
    </dgm:pt>
    <dgm:pt modelId="{24BDA475-6ABF-4CEF-8237-95CBE87E5A89}" type="pres">
      <dgm:prSet presAssocID="{E77EA85B-ACFD-4C50-BB71-3A210A5629B6}" presName="arrowAndChildren" presStyleCnt="0"/>
      <dgm:spPr/>
    </dgm:pt>
    <dgm:pt modelId="{48D09AC9-E605-4ADB-B411-8139E1F805BB}" type="pres">
      <dgm:prSet presAssocID="{E77EA85B-ACFD-4C50-BB71-3A210A5629B6}" presName="parentTextArrow" presStyleLbl="node1" presStyleIdx="0" presStyleCnt="0"/>
      <dgm:spPr/>
    </dgm:pt>
    <dgm:pt modelId="{84C5D00A-F290-4016-8AD4-2E1727C6976A}" type="pres">
      <dgm:prSet presAssocID="{E77EA85B-ACFD-4C50-BB71-3A210A5629B6}" presName="arrow" presStyleLbl="alignNode1" presStyleIdx="1" presStyleCnt="4"/>
      <dgm:spPr/>
    </dgm:pt>
    <dgm:pt modelId="{59837BEB-829C-4759-8F75-A99E0A2138B2}" type="pres">
      <dgm:prSet presAssocID="{E77EA85B-ACFD-4C50-BB71-3A210A5629B6}" presName="descendantArrow" presStyleLbl="bgAccFollowNode1" presStyleIdx="1" presStyleCnt="4"/>
      <dgm:spPr/>
    </dgm:pt>
    <dgm:pt modelId="{33E95FFE-FE57-4882-A869-FC5448D8DCEA}" type="pres">
      <dgm:prSet presAssocID="{033F9053-9178-4A4A-8A28-E080B265258D}" presName="sp" presStyleCnt="0"/>
      <dgm:spPr/>
    </dgm:pt>
    <dgm:pt modelId="{9E465B20-EFAB-47B3-A359-4940D3A46AF7}" type="pres">
      <dgm:prSet presAssocID="{D93F5EAD-AB23-4F05-8242-759A070CFA55}" presName="arrowAndChildren" presStyleCnt="0"/>
      <dgm:spPr/>
    </dgm:pt>
    <dgm:pt modelId="{4ED32C39-2DF5-4101-AD07-157640F03A04}" type="pres">
      <dgm:prSet presAssocID="{D93F5EAD-AB23-4F05-8242-759A070CFA55}" presName="parentTextArrow" presStyleLbl="node1" presStyleIdx="0" presStyleCnt="0"/>
      <dgm:spPr/>
    </dgm:pt>
    <dgm:pt modelId="{4CE26FFA-379B-44E3-BAA0-8332AB034187}" type="pres">
      <dgm:prSet presAssocID="{D93F5EAD-AB23-4F05-8242-759A070CFA55}" presName="arrow" presStyleLbl="alignNode1" presStyleIdx="2" presStyleCnt="4"/>
      <dgm:spPr/>
    </dgm:pt>
    <dgm:pt modelId="{F2866D65-107E-4DDF-BDA1-26EA17E13EC8}" type="pres">
      <dgm:prSet presAssocID="{D93F5EAD-AB23-4F05-8242-759A070CFA55}" presName="descendantArrow" presStyleLbl="bgAccFollowNode1" presStyleIdx="2" presStyleCnt="4"/>
      <dgm:spPr/>
    </dgm:pt>
    <dgm:pt modelId="{2E6F6054-5524-4C8A-B1ED-CAEA5D2E71E8}" type="pres">
      <dgm:prSet presAssocID="{8E9240BB-41AE-4FE9-8C9D-E6A465F90F31}" presName="sp" presStyleCnt="0"/>
      <dgm:spPr/>
    </dgm:pt>
    <dgm:pt modelId="{605A89D5-7832-4F80-BDB6-7F8BA07CD7BE}" type="pres">
      <dgm:prSet presAssocID="{8DFE32E0-93DC-4F0C-8EF2-FFBF520C9B81}" presName="arrowAndChildren" presStyleCnt="0"/>
      <dgm:spPr/>
    </dgm:pt>
    <dgm:pt modelId="{36A7FFFC-A85B-4996-ABD7-42E8CE9F6C43}" type="pres">
      <dgm:prSet presAssocID="{8DFE32E0-93DC-4F0C-8EF2-FFBF520C9B81}" presName="parentTextArrow" presStyleLbl="node1" presStyleIdx="0" presStyleCnt="0"/>
      <dgm:spPr/>
    </dgm:pt>
    <dgm:pt modelId="{187293E7-27D7-4F23-A9D4-3D921FB16C53}" type="pres">
      <dgm:prSet presAssocID="{8DFE32E0-93DC-4F0C-8EF2-FFBF520C9B81}" presName="arrow" presStyleLbl="alignNode1" presStyleIdx="3" presStyleCnt="4"/>
      <dgm:spPr/>
    </dgm:pt>
    <dgm:pt modelId="{54DDD1A1-D4DD-41DB-8502-7EEC5C48CE17}" type="pres">
      <dgm:prSet presAssocID="{8DFE32E0-93DC-4F0C-8EF2-FFBF520C9B81}" presName="descendantArrow" presStyleLbl="bgAccFollowNode1" presStyleIdx="3" presStyleCnt="4"/>
      <dgm:spPr/>
    </dgm:pt>
  </dgm:ptLst>
  <dgm:cxnLst>
    <dgm:cxn modelId="{43A20B01-CA93-44E0-B953-515668DF144C}" type="presOf" srcId="{3CE15A7B-2399-4EE3-A2D5-2DB7A9806F17}" destId="{59837BEB-829C-4759-8F75-A99E0A2138B2}" srcOrd="0" destOrd="0" presId="urn:microsoft.com/office/officeart/2016/7/layout/VerticalDownArrowProcess"/>
    <dgm:cxn modelId="{9E9A4C1B-017C-41F7-9A28-951DB9DC7C01}" srcId="{F678A5A5-004F-43F2-99F7-BBC44A268BFB}" destId="{8DFE32E0-93DC-4F0C-8EF2-FFBF520C9B81}" srcOrd="0" destOrd="0" parTransId="{5912776D-5F4B-4028-ACCB-CD527E9F9043}" sibTransId="{8E9240BB-41AE-4FE9-8C9D-E6A465F90F31}"/>
    <dgm:cxn modelId="{26F16D28-01B1-4285-BC8B-1BACE94526AF}" type="presOf" srcId="{8DFE32E0-93DC-4F0C-8EF2-FFBF520C9B81}" destId="{187293E7-27D7-4F23-A9D4-3D921FB16C53}" srcOrd="1" destOrd="0" presId="urn:microsoft.com/office/officeart/2016/7/layout/VerticalDownArrowProcess"/>
    <dgm:cxn modelId="{A899D12C-DE27-46A8-BA49-FD4E5210DF13}" type="presOf" srcId="{E77EA85B-ACFD-4C50-BB71-3A210A5629B6}" destId="{84C5D00A-F290-4016-8AD4-2E1727C6976A}" srcOrd="1" destOrd="0" presId="urn:microsoft.com/office/officeart/2016/7/layout/VerticalDownArrowProcess"/>
    <dgm:cxn modelId="{976A5047-4D41-4B5B-86A2-8F10285F634B}" type="presOf" srcId="{152F362E-FBFD-4A2C-95B6-0B3689FF29A4}" destId="{1721D8E5-451B-4772-99A2-F45836F01DCD}" srcOrd="0" destOrd="0" presId="urn:microsoft.com/office/officeart/2016/7/layout/VerticalDownArrowProcess"/>
    <dgm:cxn modelId="{F368E647-6C25-442C-A4CD-E9EC3F8F8FDE}" srcId="{F678A5A5-004F-43F2-99F7-BBC44A268BFB}" destId="{D93F5EAD-AB23-4F05-8242-759A070CFA55}" srcOrd="1" destOrd="0" parTransId="{7D2B2301-0F14-469A-A34A-1BFF43818F8B}" sibTransId="{033F9053-9178-4A4A-8A28-E080B265258D}"/>
    <dgm:cxn modelId="{38790172-105E-4EB7-B3D1-9A4A495B2C77}" type="presOf" srcId="{8DFE32E0-93DC-4F0C-8EF2-FFBF520C9B81}" destId="{36A7FFFC-A85B-4996-ABD7-42E8CE9F6C43}" srcOrd="0" destOrd="0" presId="urn:microsoft.com/office/officeart/2016/7/layout/VerticalDownArrowProcess"/>
    <dgm:cxn modelId="{5C27DD54-B73D-4FD7-B07C-AF999BD458C9}" type="presOf" srcId="{F678A5A5-004F-43F2-99F7-BBC44A268BFB}" destId="{8EEE3096-A1AD-4F67-A31F-5C02721B2F7B}" srcOrd="0" destOrd="0" presId="urn:microsoft.com/office/officeart/2016/7/layout/VerticalDownArrowProcess"/>
    <dgm:cxn modelId="{79E69657-E43D-4315-908F-64A38ABE7E63}" srcId="{896ED635-5692-4AF6-B053-94E337BA1C2E}" destId="{152F362E-FBFD-4A2C-95B6-0B3689FF29A4}" srcOrd="0" destOrd="0" parTransId="{18A3A4AA-92B2-4E68-850F-1190BD9B4861}" sibTransId="{E14CEB37-5D53-4F99-B580-B9130C851738}"/>
    <dgm:cxn modelId="{76073198-B6D5-46F0-A16B-66AE5352976D}" srcId="{D93F5EAD-AB23-4F05-8242-759A070CFA55}" destId="{065C4612-8740-4630-A90C-D0FCC8452655}" srcOrd="0" destOrd="0" parTransId="{6A53524E-9D53-4732-B542-E712B0185C83}" sibTransId="{938D514F-25F7-4262-AB91-C5C02D53217B}"/>
    <dgm:cxn modelId="{27FA4DA8-4A1F-419B-B9F9-2EF3EFF35623}" srcId="{F678A5A5-004F-43F2-99F7-BBC44A268BFB}" destId="{896ED635-5692-4AF6-B053-94E337BA1C2E}" srcOrd="3" destOrd="0" parTransId="{E48A0342-BFB8-493B-AC97-C54F7A98067C}" sibTransId="{15055F03-F917-47A2-980E-25D4D14DC86B}"/>
    <dgm:cxn modelId="{4B7B35AD-4C9B-41B1-9A6E-6CF2188173BD}" type="presOf" srcId="{065C4612-8740-4630-A90C-D0FCC8452655}" destId="{F2866D65-107E-4DDF-BDA1-26EA17E13EC8}" srcOrd="0" destOrd="0" presId="urn:microsoft.com/office/officeart/2016/7/layout/VerticalDownArrowProcess"/>
    <dgm:cxn modelId="{3B447BB6-346D-4739-B5AB-2C3AC1839188}" srcId="{8DFE32E0-93DC-4F0C-8EF2-FFBF520C9B81}" destId="{CBBC7161-89E8-44B2-964D-2F20843C7408}" srcOrd="0" destOrd="0" parTransId="{CA08DBA5-539F-40A3-9BE8-58987E8A357C}" sibTransId="{4458BD73-8A7E-475A-9E67-4129BF988670}"/>
    <dgm:cxn modelId="{8F6702B7-A468-41AB-96DB-175D32BDED41}" type="presOf" srcId="{D93F5EAD-AB23-4F05-8242-759A070CFA55}" destId="{4ED32C39-2DF5-4101-AD07-157640F03A04}" srcOrd="0" destOrd="0" presId="urn:microsoft.com/office/officeart/2016/7/layout/VerticalDownArrowProcess"/>
    <dgm:cxn modelId="{DE9666BD-2D56-4F7E-A6F4-097C86DC03A4}" srcId="{F678A5A5-004F-43F2-99F7-BBC44A268BFB}" destId="{E77EA85B-ACFD-4C50-BB71-3A210A5629B6}" srcOrd="2" destOrd="0" parTransId="{BD224CF2-FCD5-4ED3-9C83-705D41D45CDB}" sibTransId="{6F4DC8A9-80AB-4133-AA67-8D710544923E}"/>
    <dgm:cxn modelId="{12FA87C0-859B-4AA9-9906-A65C283856E9}" type="presOf" srcId="{CBBC7161-89E8-44B2-964D-2F20843C7408}" destId="{54DDD1A1-D4DD-41DB-8502-7EEC5C48CE17}" srcOrd="0" destOrd="0" presId="urn:microsoft.com/office/officeart/2016/7/layout/VerticalDownArrowProcess"/>
    <dgm:cxn modelId="{6A940EC8-DCE6-4FD8-8216-628C47A221C8}" type="presOf" srcId="{E77EA85B-ACFD-4C50-BB71-3A210A5629B6}" destId="{48D09AC9-E605-4ADB-B411-8139E1F805BB}" srcOrd="0" destOrd="0" presId="urn:microsoft.com/office/officeart/2016/7/layout/VerticalDownArrowProcess"/>
    <dgm:cxn modelId="{8B5051C8-4000-4390-858D-D93A18932BBF}" srcId="{E77EA85B-ACFD-4C50-BB71-3A210A5629B6}" destId="{3CE15A7B-2399-4EE3-A2D5-2DB7A9806F17}" srcOrd="0" destOrd="0" parTransId="{42EA28D0-4BE9-4BE4-82BD-0B0EE19E096A}" sibTransId="{BA4B5651-A15E-4D3B-9038-0A90BF8F92B4}"/>
    <dgm:cxn modelId="{99E535CC-5E7A-4193-A962-9FCA799790C0}" type="presOf" srcId="{896ED635-5692-4AF6-B053-94E337BA1C2E}" destId="{AF6584FC-5236-4717-B9AC-C981F4358CA3}" srcOrd="0" destOrd="0" presId="urn:microsoft.com/office/officeart/2016/7/layout/VerticalDownArrowProcess"/>
    <dgm:cxn modelId="{3D9B54F4-AB61-4ED0-96DE-637F9BF6AA67}" type="presOf" srcId="{D93F5EAD-AB23-4F05-8242-759A070CFA55}" destId="{4CE26FFA-379B-44E3-BAA0-8332AB034187}" srcOrd="1" destOrd="0" presId="urn:microsoft.com/office/officeart/2016/7/layout/VerticalDownArrowProcess"/>
    <dgm:cxn modelId="{D6E851B4-2F5C-4ECF-A252-68C2710F77E0}" type="presParOf" srcId="{8EEE3096-A1AD-4F67-A31F-5C02721B2F7B}" destId="{90C8EEF4-74E5-4930-AD1A-8BB0B4AF3286}" srcOrd="0" destOrd="0" presId="urn:microsoft.com/office/officeart/2016/7/layout/VerticalDownArrowProcess"/>
    <dgm:cxn modelId="{EE7E0941-6266-4D2C-94AD-AE5A8EBD9752}" type="presParOf" srcId="{90C8EEF4-74E5-4930-AD1A-8BB0B4AF3286}" destId="{AF6584FC-5236-4717-B9AC-C981F4358CA3}" srcOrd="0" destOrd="0" presId="urn:microsoft.com/office/officeart/2016/7/layout/VerticalDownArrowProcess"/>
    <dgm:cxn modelId="{941DAC42-EC26-4944-8306-F4CEFD85306B}" type="presParOf" srcId="{90C8EEF4-74E5-4930-AD1A-8BB0B4AF3286}" destId="{1721D8E5-451B-4772-99A2-F45836F01DCD}" srcOrd="1" destOrd="0" presId="urn:microsoft.com/office/officeart/2016/7/layout/VerticalDownArrowProcess"/>
    <dgm:cxn modelId="{96B29554-21D3-4E92-B659-8A93F3F13A16}" type="presParOf" srcId="{8EEE3096-A1AD-4F67-A31F-5C02721B2F7B}" destId="{01D0E197-3C50-4DB6-AADA-9D24F165D5C5}" srcOrd="1" destOrd="0" presId="urn:microsoft.com/office/officeart/2016/7/layout/VerticalDownArrowProcess"/>
    <dgm:cxn modelId="{57C51321-DA23-4C33-BF05-FF43DB72432A}" type="presParOf" srcId="{8EEE3096-A1AD-4F67-A31F-5C02721B2F7B}" destId="{24BDA475-6ABF-4CEF-8237-95CBE87E5A89}" srcOrd="2" destOrd="0" presId="urn:microsoft.com/office/officeart/2016/7/layout/VerticalDownArrowProcess"/>
    <dgm:cxn modelId="{59738980-A853-480D-A87E-047C24352E2F}" type="presParOf" srcId="{24BDA475-6ABF-4CEF-8237-95CBE87E5A89}" destId="{48D09AC9-E605-4ADB-B411-8139E1F805BB}" srcOrd="0" destOrd="0" presId="urn:microsoft.com/office/officeart/2016/7/layout/VerticalDownArrowProcess"/>
    <dgm:cxn modelId="{6CDD658C-C8B7-48B8-BDDC-B7EEE9FD58A2}" type="presParOf" srcId="{24BDA475-6ABF-4CEF-8237-95CBE87E5A89}" destId="{84C5D00A-F290-4016-8AD4-2E1727C6976A}" srcOrd="1" destOrd="0" presId="urn:microsoft.com/office/officeart/2016/7/layout/VerticalDownArrowProcess"/>
    <dgm:cxn modelId="{DEB46B4C-AA48-471C-B5D0-462D45DEC158}" type="presParOf" srcId="{24BDA475-6ABF-4CEF-8237-95CBE87E5A89}" destId="{59837BEB-829C-4759-8F75-A99E0A2138B2}" srcOrd="2" destOrd="0" presId="urn:microsoft.com/office/officeart/2016/7/layout/VerticalDownArrowProcess"/>
    <dgm:cxn modelId="{1964EFAD-37BF-42AD-B2FB-14E9CD6135A7}" type="presParOf" srcId="{8EEE3096-A1AD-4F67-A31F-5C02721B2F7B}" destId="{33E95FFE-FE57-4882-A869-FC5448D8DCEA}" srcOrd="3" destOrd="0" presId="urn:microsoft.com/office/officeart/2016/7/layout/VerticalDownArrowProcess"/>
    <dgm:cxn modelId="{CAEF1666-E70E-4811-9941-6771DD302781}" type="presParOf" srcId="{8EEE3096-A1AD-4F67-A31F-5C02721B2F7B}" destId="{9E465B20-EFAB-47B3-A359-4940D3A46AF7}" srcOrd="4" destOrd="0" presId="urn:microsoft.com/office/officeart/2016/7/layout/VerticalDownArrowProcess"/>
    <dgm:cxn modelId="{792432C0-A375-4058-8BA2-EF8B21BD5E12}" type="presParOf" srcId="{9E465B20-EFAB-47B3-A359-4940D3A46AF7}" destId="{4ED32C39-2DF5-4101-AD07-157640F03A04}" srcOrd="0" destOrd="0" presId="urn:microsoft.com/office/officeart/2016/7/layout/VerticalDownArrowProcess"/>
    <dgm:cxn modelId="{4E758579-E821-43D1-81EC-6643C5402DB9}" type="presParOf" srcId="{9E465B20-EFAB-47B3-A359-4940D3A46AF7}" destId="{4CE26FFA-379B-44E3-BAA0-8332AB034187}" srcOrd="1" destOrd="0" presId="urn:microsoft.com/office/officeart/2016/7/layout/VerticalDownArrowProcess"/>
    <dgm:cxn modelId="{D070450F-9C38-49B0-B400-8D513D6EE4C9}" type="presParOf" srcId="{9E465B20-EFAB-47B3-A359-4940D3A46AF7}" destId="{F2866D65-107E-4DDF-BDA1-26EA17E13EC8}" srcOrd="2" destOrd="0" presId="urn:microsoft.com/office/officeart/2016/7/layout/VerticalDownArrowProcess"/>
    <dgm:cxn modelId="{19FA5D0E-3531-4F63-8A7F-65AADA31629E}" type="presParOf" srcId="{8EEE3096-A1AD-4F67-A31F-5C02721B2F7B}" destId="{2E6F6054-5524-4C8A-B1ED-CAEA5D2E71E8}" srcOrd="5" destOrd="0" presId="urn:microsoft.com/office/officeart/2016/7/layout/VerticalDownArrowProcess"/>
    <dgm:cxn modelId="{6FC56993-0C14-412C-BD2C-46A1228589EE}" type="presParOf" srcId="{8EEE3096-A1AD-4F67-A31F-5C02721B2F7B}" destId="{605A89D5-7832-4F80-BDB6-7F8BA07CD7BE}" srcOrd="6" destOrd="0" presId="urn:microsoft.com/office/officeart/2016/7/layout/VerticalDownArrowProcess"/>
    <dgm:cxn modelId="{529FEB7A-BD34-4C52-B807-BEA2F6B74126}" type="presParOf" srcId="{605A89D5-7832-4F80-BDB6-7F8BA07CD7BE}" destId="{36A7FFFC-A85B-4996-ABD7-42E8CE9F6C43}" srcOrd="0" destOrd="0" presId="urn:microsoft.com/office/officeart/2016/7/layout/VerticalDownArrowProcess"/>
    <dgm:cxn modelId="{AAFC2E06-F3B1-4202-8824-40B103357918}" type="presParOf" srcId="{605A89D5-7832-4F80-BDB6-7F8BA07CD7BE}" destId="{187293E7-27D7-4F23-A9D4-3D921FB16C53}" srcOrd="1" destOrd="0" presId="urn:microsoft.com/office/officeart/2016/7/layout/VerticalDownArrowProcess"/>
    <dgm:cxn modelId="{A9DDB8AA-0C88-4227-AD89-A2C3FD0646B9}" type="presParOf" srcId="{605A89D5-7832-4F80-BDB6-7F8BA07CD7BE}" destId="{54DDD1A1-D4DD-41DB-8502-7EEC5C48CE17}"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6A749-4D43-4ECD-9BE6-DDE4FBA4EE7C}">
      <dsp:nvSpPr>
        <dsp:cNvPr id="0" name=""/>
        <dsp:cNvSpPr/>
      </dsp:nvSpPr>
      <dsp:spPr>
        <a:xfrm>
          <a:off x="0" y="0"/>
          <a:ext cx="4933366" cy="1474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AU" sz="2300" b="1" kern="1200" dirty="0"/>
            <a:t>SESSION 1: </a:t>
          </a:r>
          <a:br>
            <a:rPr lang="en-AU" sz="2300" b="1" kern="1200" dirty="0"/>
          </a:br>
          <a:r>
            <a:rPr lang="en-AU" sz="2300" kern="1200" dirty="0"/>
            <a:t>Choose 3 Core Qualities for immediate attention</a:t>
          </a:r>
          <a:endParaRPr lang="en-US" sz="2300" kern="1200" dirty="0"/>
        </a:p>
      </dsp:txBody>
      <dsp:txXfrm>
        <a:off x="43183" y="43183"/>
        <a:ext cx="3409492" cy="1388001"/>
      </dsp:txXfrm>
    </dsp:sp>
    <dsp:sp modelId="{1291FDA7-64AE-4057-B4DE-75047E35B1FD}">
      <dsp:nvSpPr>
        <dsp:cNvPr id="0" name=""/>
        <dsp:cNvSpPr/>
      </dsp:nvSpPr>
      <dsp:spPr>
        <a:xfrm>
          <a:off x="870594" y="1802005"/>
          <a:ext cx="4933366" cy="1474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AU" sz="2300" b="1" kern="1200" dirty="0"/>
            <a:t>SESSION 2: </a:t>
          </a:r>
          <a:br>
            <a:rPr lang="en-AU" sz="2300" b="1" kern="1200" dirty="0"/>
          </a:br>
          <a:r>
            <a:rPr lang="en-AU" sz="2300" kern="1200" dirty="0"/>
            <a:t>Plan the action steps</a:t>
          </a:r>
          <a:endParaRPr lang="en-US" sz="2300" kern="1200" dirty="0"/>
        </a:p>
      </dsp:txBody>
      <dsp:txXfrm>
        <a:off x="913777" y="1845188"/>
        <a:ext cx="3018067" cy="1388001"/>
      </dsp:txXfrm>
    </dsp:sp>
    <dsp:sp modelId="{201D0B9C-F485-4F54-974C-484394684546}">
      <dsp:nvSpPr>
        <dsp:cNvPr id="0" name=""/>
        <dsp:cNvSpPr/>
      </dsp:nvSpPr>
      <dsp:spPr>
        <a:xfrm>
          <a:off x="3975027" y="1159016"/>
          <a:ext cx="958339" cy="95833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90653" y="1159016"/>
        <a:ext cx="527087" cy="721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A866E-7FD2-46B8-A587-182F03DFBFE7}">
      <dsp:nvSpPr>
        <dsp:cNvPr id="0" name=""/>
        <dsp:cNvSpPr/>
      </dsp:nvSpPr>
      <dsp:spPr>
        <a:xfrm>
          <a:off x="0" y="2687335"/>
          <a:ext cx="1658808" cy="5879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974" tIns="128016" rIns="117974" bIns="128016" numCol="1" spcCol="1270" anchor="ctr" anchorCtr="0">
          <a:noAutofit/>
        </a:bodyPr>
        <a:lstStyle/>
        <a:p>
          <a:pPr marL="0" lvl="0" indent="0" algn="ctr" defTabSz="800100">
            <a:lnSpc>
              <a:spcPct val="90000"/>
            </a:lnSpc>
            <a:spcBef>
              <a:spcPct val="0"/>
            </a:spcBef>
            <a:spcAft>
              <a:spcPct val="35000"/>
            </a:spcAft>
            <a:buNone/>
          </a:pPr>
          <a:r>
            <a:rPr lang="en-US" sz="1800" kern="1200" dirty="0"/>
            <a:t>4. Report</a:t>
          </a:r>
        </a:p>
      </dsp:txBody>
      <dsp:txXfrm>
        <a:off x="0" y="2687335"/>
        <a:ext cx="1658808" cy="587923"/>
      </dsp:txXfrm>
    </dsp:sp>
    <dsp:sp modelId="{8B490F97-E925-42F3-9545-A3D7A10265B1}">
      <dsp:nvSpPr>
        <dsp:cNvPr id="0" name=""/>
        <dsp:cNvSpPr/>
      </dsp:nvSpPr>
      <dsp:spPr>
        <a:xfrm>
          <a:off x="1658808" y="2687335"/>
          <a:ext cx="4976424" cy="587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945" tIns="228600" rIns="100945" bIns="228600" numCol="1" spcCol="1270" anchor="ctr" anchorCtr="0">
          <a:noAutofit/>
        </a:bodyPr>
        <a:lstStyle/>
        <a:p>
          <a:pPr marL="0" lvl="0" indent="0" algn="l" defTabSz="800100">
            <a:lnSpc>
              <a:spcPct val="90000"/>
            </a:lnSpc>
            <a:spcBef>
              <a:spcPct val="0"/>
            </a:spcBef>
            <a:spcAft>
              <a:spcPct val="35000"/>
            </a:spcAft>
            <a:buNone/>
          </a:pPr>
          <a:r>
            <a:rPr lang="en-US" sz="1800" kern="1200" dirty="0"/>
            <a:t>Report back &amp; general discussion</a:t>
          </a:r>
        </a:p>
      </dsp:txBody>
      <dsp:txXfrm>
        <a:off x="1658808" y="2687335"/>
        <a:ext cx="4976424" cy="587923"/>
      </dsp:txXfrm>
    </dsp:sp>
    <dsp:sp modelId="{6DAF8308-56F9-45E3-A00D-E2049E735B3C}">
      <dsp:nvSpPr>
        <dsp:cNvPr id="0" name=""/>
        <dsp:cNvSpPr/>
      </dsp:nvSpPr>
      <dsp:spPr>
        <a:xfrm rot="10800000">
          <a:off x="0" y="1791928"/>
          <a:ext cx="1658808" cy="90422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974" tIns="128016" rIns="117974" bIns="128016" numCol="1" spcCol="1270" anchor="ctr" anchorCtr="0">
          <a:noAutofit/>
        </a:bodyPr>
        <a:lstStyle/>
        <a:p>
          <a:pPr marL="0" lvl="0" indent="0" algn="ctr" defTabSz="800100">
            <a:lnSpc>
              <a:spcPct val="90000"/>
            </a:lnSpc>
            <a:spcBef>
              <a:spcPct val="0"/>
            </a:spcBef>
            <a:spcAft>
              <a:spcPct val="35000"/>
            </a:spcAft>
            <a:buNone/>
          </a:pPr>
          <a:r>
            <a:rPr lang="en-US" sz="1800" kern="1200" dirty="0"/>
            <a:t>3. Explore</a:t>
          </a:r>
        </a:p>
      </dsp:txBody>
      <dsp:txXfrm rot="-10800000">
        <a:off x="0" y="1791928"/>
        <a:ext cx="1658808" cy="587747"/>
      </dsp:txXfrm>
    </dsp:sp>
    <dsp:sp modelId="{678145C5-BC5A-4FE7-83FE-9C6FCBCB240D}">
      <dsp:nvSpPr>
        <dsp:cNvPr id="0" name=""/>
        <dsp:cNvSpPr/>
      </dsp:nvSpPr>
      <dsp:spPr>
        <a:xfrm>
          <a:off x="1658808" y="1791928"/>
          <a:ext cx="4976424" cy="5877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945" tIns="228600" rIns="100945" bIns="228600" numCol="1" spcCol="1270" anchor="ctr" anchorCtr="0">
          <a:noAutofit/>
        </a:bodyPr>
        <a:lstStyle/>
        <a:p>
          <a:pPr marL="0" lvl="0" indent="0" algn="l" defTabSz="800100">
            <a:lnSpc>
              <a:spcPct val="90000"/>
            </a:lnSpc>
            <a:spcBef>
              <a:spcPct val="0"/>
            </a:spcBef>
            <a:spcAft>
              <a:spcPct val="35000"/>
            </a:spcAft>
            <a:buNone/>
          </a:pPr>
          <a:r>
            <a:rPr lang="en-US" sz="1800" kern="1200" dirty="0"/>
            <a:t>Explore the ‘sources of life’ in these 3 Qualities</a:t>
          </a:r>
        </a:p>
      </dsp:txBody>
      <dsp:txXfrm>
        <a:off x="1658808" y="1791928"/>
        <a:ext cx="4976424" cy="587747"/>
      </dsp:txXfrm>
    </dsp:sp>
    <dsp:sp modelId="{5F2314C5-4CF9-4884-BB81-68A752C9672B}">
      <dsp:nvSpPr>
        <dsp:cNvPr id="0" name=""/>
        <dsp:cNvSpPr/>
      </dsp:nvSpPr>
      <dsp:spPr>
        <a:xfrm rot="10800000">
          <a:off x="0" y="896521"/>
          <a:ext cx="1658808" cy="90422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974" tIns="128016" rIns="117974"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 Choose</a:t>
          </a:r>
        </a:p>
      </dsp:txBody>
      <dsp:txXfrm rot="-10800000">
        <a:off x="0" y="896521"/>
        <a:ext cx="1658808" cy="587747"/>
      </dsp:txXfrm>
    </dsp:sp>
    <dsp:sp modelId="{6BCE7589-CA6E-48A6-A621-074A18A82F3E}">
      <dsp:nvSpPr>
        <dsp:cNvPr id="0" name=""/>
        <dsp:cNvSpPr/>
      </dsp:nvSpPr>
      <dsp:spPr>
        <a:xfrm>
          <a:off x="1658808" y="896521"/>
          <a:ext cx="4976424" cy="5877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945" tIns="228600" rIns="100945" bIns="228600" numCol="1" spcCol="1270" anchor="ctr" anchorCtr="0">
          <a:noAutofit/>
        </a:bodyPr>
        <a:lstStyle/>
        <a:p>
          <a:pPr marL="0" lvl="0" indent="0" algn="l" defTabSz="800100">
            <a:lnSpc>
              <a:spcPct val="90000"/>
            </a:lnSpc>
            <a:spcBef>
              <a:spcPct val="0"/>
            </a:spcBef>
            <a:spcAft>
              <a:spcPct val="35000"/>
            </a:spcAft>
            <a:buNone/>
          </a:pPr>
          <a:r>
            <a:rPr lang="en-US" sz="1800" kern="1200"/>
            <a:t>Choose 3 Core Qualities to develop further</a:t>
          </a:r>
        </a:p>
      </dsp:txBody>
      <dsp:txXfrm>
        <a:off x="1658808" y="896521"/>
        <a:ext cx="4976424" cy="587747"/>
      </dsp:txXfrm>
    </dsp:sp>
    <dsp:sp modelId="{A5EB2047-A103-42DF-A87B-9A001DA9CD3F}">
      <dsp:nvSpPr>
        <dsp:cNvPr id="0" name=""/>
        <dsp:cNvSpPr/>
      </dsp:nvSpPr>
      <dsp:spPr>
        <a:xfrm rot="10800000">
          <a:off x="0" y="1113"/>
          <a:ext cx="1658808" cy="90422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974" tIns="128016" rIns="117974" bIns="128016" numCol="1" spcCol="1270" anchor="ctr" anchorCtr="0">
          <a:noAutofit/>
        </a:bodyPr>
        <a:lstStyle/>
        <a:p>
          <a:pPr marL="0" lvl="0" indent="0" algn="ctr" defTabSz="800100">
            <a:lnSpc>
              <a:spcPct val="90000"/>
            </a:lnSpc>
            <a:spcBef>
              <a:spcPct val="0"/>
            </a:spcBef>
            <a:spcAft>
              <a:spcPct val="35000"/>
            </a:spcAft>
            <a:buNone/>
          </a:pPr>
          <a:r>
            <a:rPr lang="en-US" sz="1800" kern="1200" dirty="0"/>
            <a:t>1. Explore</a:t>
          </a:r>
        </a:p>
      </dsp:txBody>
      <dsp:txXfrm rot="-10800000">
        <a:off x="0" y="1113"/>
        <a:ext cx="1658808" cy="587747"/>
      </dsp:txXfrm>
    </dsp:sp>
    <dsp:sp modelId="{F1005CF0-12BD-4151-9622-A3AA75B1E56A}">
      <dsp:nvSpPr>
        <dsp:cNvPr id="0" name=""/>
        <dsp:cNvSpPr/>
      </dsp:nvSpPr>
      <dsp:spPr>
        <a:xfrm>
          <a:off x="1658808" y="1113"/>
          <a:ext cx="4976424" cy="5877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945" tIns="228600" rIns="100945" bIns="228600" numCol="1" spcCol="1270" anchor="ctr" anchorCtr="0">
          <a:noAutofit/>
        </a:bodyPr>
        <a:lstStyle/>
        <a:p>
          <a:pPr marL="0" lvl="0" indent="0" algn="l" defTabSz="800100">
            <a:lnSpc>
              <a:spcPct val="90000"/>
            </a:lnSpc>
            <a:spcBef>
              <a:spcPct val="0"/>
            </a:spcBef>
            <a:spcAft>
              <a:spcPct val="35000"/>
            </a:spcAft>
            <a:buNone/>
          </a:pPr>
          <a:r>
            <a:rPr lang="en-US" sz="1800" kern="1200" dirty="0"/>
            <a:t>Explore our Church Life Profile</a:t>
          </a:r>
        </a:p>
      </dsp:txBody>
      <dsp:txXfrm>
        <a:off x="1658808" y="1113"/>
        <a:ext cx="4976424" cy="587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584FC-5236-4717-B9AC-C981F4358CA3}">
      <dsp:nvSpPr>
        <dsp:cNvPr id="0" name=""/>
        <dsp:cNvSpPr/>
      </dsp:nvSpPr>
      <dsp:spPr>
        <a:xfrm>
          <a:off x="0" y="2560103"/>
          <a:ext cx="1573269" cy="5600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1" tIns="128016" rIns="111891" bIns="128016" numCol="1" spcCol="1270" anchor="ctr" anchorCtr="0">
          <a:noAutofit/>
        </a:bodyPr>
        <a:lstStyle/>
        <a:p>
          <a:pPr marL="0" lvl="0" indent="0" algn="ctr" defTabSz="800100">
            <a:lnSpc>
              <a:spcPct val="90000"/>
            </a:lnSpc>
            <a:spcBef>
              <a:spcPct val="0"/>
            </a:spcBef>
            <a:spcAft>
              <a:spcPct val="35000"/>
            </a:spcAft>
            <a:buNone/>
          </a:pPr>
          <a:r>
            <a:rPr lang="en-US" sz="1800" kern="1200" dirty="0"/>
            <a:t>4. Report</a:t>
          </a:r>
        </a:p>
      </dsp:txBody>
      <dsp:txXfrm>
        <a:off x="0" y="2560103"/>
        <a:ext cx="1573269" cy="560088"/>
      </dsp:txXfrm>
    </dsp:sp>
    <dsp:sp modelId="{1721D8E5-451B-4772-99A2-F45836F01DCD}">
      <dsp:nvSpPr>
        <dsp:cNvPr id="0" name=""/>
        <dsp:cNvSpPr/>
      </dsp:nvSpPr>
      <dsp:spPr>
        <a:xfrm>
          <a:off x="1573268" y="2560103"/>
          <a:ext cx="4719807" cy="5600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740" tIns="228600" rIns="95740" bIns="228600" numCol="1" spcCol="1270" anchor="ctr" anchorCtr="0">
          <a:noAutofit/>
        </a:bodyPr>
        <a:lstStyle/>
        <a:p>
          <a:pPr marL="0" lvl="0" indent="0" algn="l"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Arial"/>
              <a:ea typeface="+mn-ea"/>
              <a:cs typeface="+mn-cs"/>
            </a:rPr>
            <a:t>Report back, affirm action steps, plan who will take responsibility for implementation</a:t>
          </a:r>
        </a:p>
      </dsp:txBody>
      <dsp:txXfrm>
        <a:off x="1573268" y="2560103"/>
        <a:ext cx="4719807" cy="560088"/>
      </dsp:txXfrm>
    </dsp:sp>
    <dsp:sp modelId="{84C5D00A-F290-4016-8AD4-2E1727C6976A}">
      <dsp:nvSpPr>
        <dsp:cNvPr id="0" name=""/>
        <dsp:cNvSpPr/>
      </dsp:nvSpPr>
      <dsp:spPr>
        <a:xfrm rot="10800000">
          <a:off x="0" y="1707089"/>
          <a:ext cx="1573269" cy="8614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1" tIns="128016" rIns="111891" bIns="128016" numCol="1" spcCol="1270" anchor="ctr" anchorCtr="0">
          <a:noAutofit/>
        </a:bodyPr>
        <a:lstStyle/>
        <a:p>
          <a:pPr marL="0" lvl="0" indent="0" algn="ctr" defTabSz="800100">
            <a:lnSpc>
              <a:spcPct val="90000"/>
            </a:lnSpc>
            <a:spcBef>
              <a:spcPct val="0"/>
            </a:spcBef>
            <a:spcAft>
              <a:spcPct val="35000"/>
            </a:spcAft>
            <a:buNone/>
          </a:pPr>
          <a:r>
            <a:rPr lang="en-US" sz="1800" kern="1200" dirty="0"/>
            <a:t>3. List</a:t>
          </a:r>
        </a:p>
      </dsp:txBody>
      <dsp:txXfrm rot="-10800000">
        <a:off x="0" y="1707089"/>
        <a:ext cx="1573269" cy="559920"/>
      </dsp:txXfrm>
    </dsp:sp>
    <dsp:sp modelId="{59837BEB-829C-4759-8F75-A99E0A2138B2}">
      <dsp:nvSpPr>
        <dsp:cNvPr id="0" name=""/>
        <dsp:cNvSpPr/>
      </dsp:nvSpPr>
      <dsp:spPr>
        <a:xfrm>
          <a:off x="1573268" y="1707089"/>
          <a:ext cx="4719807" cy="55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740" tIns="228600" rIns="95740" bIns="228600" numCol="1" spcCol="1270" anchor="ctr" anchorCtr="0">
          <a:noAutofit/>
        </a:bodyPr>
        <a:lstStyle/>
        <a:p>
          <a:pPr marL="0" lvl="0" indent="0" algn="l"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Arial"/>
              <a:ea typeface="+mn-ea"/>
              <a:cs typeface="+mn-cs"/>
            </a:rPr>
            <a:t>List action steps to make it happen</a:t>
          </a:r>
        </a:p>
      </dsp:txBody>
      <dsp:txXfrm>
        <a:off x="1573268" y="1707089"/>
        <a:ext cx="4719807" cy="559920"/>
      </dsp:txXfrm>
    </dsp:sp>
    <dsp:sp modelId="{4CE26FFA-379B-44E3-BAA0-8332AB034187}">
      <dsp:nvSpPr>
        <dsp:cNvPr id="0" name=""/>
        <dsp:cNvSpPr/>
      </dsp:nvSpPr>
      <dsp:spPr>
        <a:xfrm rot="10800000">
          <a:off x="0" y="854075"/>
          <a:ext cx="1573269" cy="8614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1" tIns="128016" rIns="111891"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2.Decide</a:t>
          </a:r>
        </a:p>
      </dsp:txBody>
      <dsp:txXfrm rot="-10800000">
        <a:off x="0" y="854075"/>
        <a:ext cx="1573269" cy="559920"/>
      </dsp:txXfrm>
    </dsp:sp>
    <dsp:sp modelId="{F2866D65-107E-4DDF-BDA1-26EA17E13EC8}">
      <dsp:nvSpPr>
        <dsp:cNvPr id="0" name=""/>
        <dsp:cNvSpPr/>
      </dsp:nvSpPr>
      <dsp:spPr>
        <a:xfrm>
          <a:off x="1573268" y="854075"/>
          <a:ext cx="4719807" cy="55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740" tIns="228600" rIns="95740" bIns="228600" numCol="1" spcCol="1270" anchor="ctr" anchorCtr="0">
          <a:noAutofit/>
        </a:bodyPr>
        <a:lstStyle/>
        <a:p>
          <a:pPr marL="0" lvl="0" indent="0" algn="l" defTabSz="800100">
            <a:lnSpc>
              <a:spcPct val="90000"/>
            </a:lnSpc>
            <a:spcBef>
              <a:spcPct val="0"/>
            </a:spcBef>
            <a:spcAft>
              <a:spcPct val="35000"/>
            </a:spcAft>
            <a:buNone/>
          </a:pPr>
          <a:r>
            <a:rPr lang="en-US" sz="1800" kern="1200" dirty="0">
              <a:solidFill>
                <a:prstClr val="black">
                  <a:hueOff val="0"/>
                  <a:satOff val="0"/>
                  <a:lumOff val="0"/>
                  <a:alphaOff val="0"/>
                </a:prstClr>
              </a:solidFill>
              <a:latin typeface="Arial"/>
              <a:ea typeface="+mn-ea"/>
              <a:cs typeface="+mn-cs"/>
            </a:rPr>
            <a:t>Decide on action steps </a:t>
          </a:r>
        </a:p>
      </dsp:txBody>
      <dsp:txXfrm>
        <a:off x="1573268" y="854075"/>
        <a:ext cx="4719807" cy="559920"/>
      </dsp:txXfrm>
    </dsp:sp>
    <dsp:sp modelId="{187293E7-27D7-4F23-A9D4-3D921FB16C53}">
      <dsp:nvSpPr>
        <dsp:cNvPr id="0" name=""/>
        <dsp:cNvSpPr/>
      </dsp:nvSpPr>
      <dsp:spPr>
        <a:xfrm rot="10800000">
          <a:off x="0" y="1061"/>
          <a:ext cx="1573269" cy="8614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1" tIns="128016" rIns="111891" bIns="128016" numCol="1" spcCol="1270" anchor="ctr" anchorCtr="0">
          <a:noAutofit/>
        </a:bodyPr>
        <a:lstStyle/>
        <a:p>
          <a:pPr marL="0" lvl="0" indent="0" algn="ctr" defTabSz="800100">
            <a:lnSpc>
              <a:spcPct val="90000"/>
            </a:lnSpc>
            <a:spcBef>
              <a:spcPct val="0"/>
            </a:spcBef>
            <a:spcAft>
              <a:spcPct val="35000"/>
            </a:spcAft>
            <a:buNone/>
          </a:pPr>
          <a:r>
            <a:rPr lang="en-US" sz="1800" kern="1200" dirty="0"/>
            <a:t>1.Identify</a:t>
          </a:r>
        </a:p>
      </dsp:txBody>
      <dsp:txXfrm rot="-10800000">
        <a:off x="0" y="1061"/>
        <a:ext cx="1573269" cy="559920"/>
      </dsp:txXfrm>
    </dsp:sp>
    <dsp:sp modelId="{54DDD1A1-D4DD-41DB-8502-7EEC5C48CE17}">
      <dsp:nvSpPr>
        <dsp:cNvPr id="0" name=""/>
        <dsp:cNvSpPr/>
      </dsp:nvSpPr>
      <dsp:spPr>
        <a:xfrm>
          <a:off x="1573268" y="1061"/>
          <a:ext cx="4719807" cy="55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740" tIns="228600" rIns="95740" bIns="228600" numCol="1" spcCol="1270" anchor="ctr" anchorCtr="0">
          <a:noAutofit/>
        </a:bodyPr>
        <a:lstStyle/>
        <a:p>
          <a:pPr marL="0" lvl="0" indent="0" algn="l" defTabSz="800100">
            <a:lnSpc>
              <a:spcPct val="90000"/>
            </a:lnSpc>
            <a:spcBef>
              <a:spcPct val="0"/>
            </a:spcBef>
            <a:spcAft>
              <a:spcPct val="35000"/>
            </a:spcAft>
            <a:buNone/>
          </a:pPr>
          <a:r>
            <a:rPr lang="en-US" sz="1800" kern="1200" dirty="0"/>
            <a:t>Identify our mission focus</a:t>
          </a:r>
        </a:p>
      </dsp:txBody>
      <dsp:txXfrm>
        <a:off x="1573268" y="1061"/>
        <a:ext cx="4719807" cy="5599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8D23F0-630B-F28F-5EC5-07B4FDEEE8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2F54004A-FEA1-2D80-F16D-01FF95D3B8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43ABE-E78E-40C0-B8EA-72A371C73BC4}" type="datetimeFigureOut">
              <a:rPr lang="en-AU" smtClean="0"/>
              <a:t>3/11/2022</a:t>
            </a:fld>
            <a:endParaRPr lang="en-AU"/>
          </a:p>
        </p:txBody>
      </p:sp>
      <p:sp>
        <p:nvSpPr>
          <p:cNvPr id="4" name="Footer Placeholder 3">
            <a:extLst>
              <a:ext uri="{FF2B5EF4-FFF2-40B4-BE49-F238E27FC236}">
                <a16:creationId xmlns:a16="http://schemas.microsoft.com/office/drawing/2014/main" id="{10FE556A-87E3-5865-B6FC-421970FBB1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747D073B-F6D9-E26A-4E3F-21E63A81D4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7B3537-1FA4-4B47-8835-BF0F1F519DAD}" type="slidenum">
              <a:rPr lang="en-AU" smtClean="0"/>
              <a:t>‹#›</a:t>
            </a:fld>
            <a:endParaRPr lang="en-AU"/>
          </a:p>
        </p:txBody>
      </p:sp>
    </p:spTree>
    <p:extLst>
      <p:ext uri="{BB962C8B-B14F-4D97-AF65-F5344CB8AC3E}">
        <p14:creationId xmlns:p14="http://schemas.microsoft.com/office/powerpoint/2010/main" val="180943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83143-B311-4F1A-A2C1-0B3CB9464884}" type="datetimeFigureOut">
              <a:rPr lang="en-AU" smtClean="0"/>
              <a:t>3/11/2022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D4ED1-DAFB-427C-9152-B15C2D979BBE}" type="slidenum">
              <a:rPr lang="en-AU" smtClean="0"/>
              <a:t>‹#›</a:t>
            </a:fld>
            <a:endParaRPr lang="en-AU"/>
          </a:p>
        </p:txBody>
      </p:sp>
    </p:spTree>
    <p:extLst>
      <p:ext uri="{BB962C8B-B14F-4D97-AF65-F5344CB8AC3E}">
        <p14:creationId xmlns:p14="http://schemas.microsoft.com/office/powerpoint/2010/main" val="343445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pPr eaLnBrk="1" hangingPunct="1"/>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en-AU" altLang="en-US"/>
          </a:p>
        </p:txBody>
      </p:sp>
    </p:spTree>
    <p:extLst>
      <p:ext uri="{BB962C8B-B14F-4D97-AF65-F5344CB8AC3E}">
        <p14:creationId xmlns:p14="http://schemas.microsoft.com/office/powerpoint/2010/main" val="282473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en-AU" altLang="en-US"/>
          </a:p>
        </p:txBody>
      </p:sp>
    </p:spTree>
    <p:extLst>
      <p:ext uri="{BB962C8B-B14F-4D97-AF65-F5344CB8AC3E}">
        <p14:creationId xmlns:p14="http://schemas.microsoft.com/office/powerpoint/2010/main" val="196963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en-AU" altLang="en-US"/>
          </a:p>
        </p:txBody>
      </p:sp>
    </p:spTree>
    <p:extLst>
      <p:ext uri="{BB962C8B-B14F-4D97-AF65-F5344CB8AC3E}">
        <p14:creationId xmlns:p14="http://schemas.microsoft.com/office/powerpoint/2010/main" val="326687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en-AU" altLang="en-US"/>
          </a:p>
        </p:txBody>
      </p:sp>
    </p:spTree>
    <p:extLst>
      <p:ext uri="{BB962C8B-B14F-4D97-AF65-F5344CB8AC3E}">
        <p14:creationId xmlns:p14="http://schemas.microsoft.com/office/powerpoint/2010/main" val="3668070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en-AU" altLang="en-US"/>
          </a:p>
        </p:txBody>
      </p:sp>
    </p:spTree>
    <p:extLst>
      <p:ext uri="{BB962C8B-B14F-4D97-AF65-F5344CB8AC3E}">
        <p14:creationId xmlns:p14="http://schemas.microsoft.com/office/powerpoint/2010/main" val="373470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72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2D2D24-5B1B-3439-1500-898E8860704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10;&#10;Description automatically generated">
            <a:extLst>
              <a:ext uri="{FF2B5EF4-FFF2-40B4-BE49-F238E27FC236}">
                <a16:creationId xmlns:a16="http://schemas.microsoft.com/office/drawing/2014/main" id="{4DC755DA-332B-E6E2-F732-4B351B1ADD2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2119" y="6061080"/>
            <a:ext cx="1760400" cy="529610"/>
          </a:xfrm>
          <a:prstGeom prst="rect">
            <a:avLst/>
          </a:prstGeom>
        </p:spPr>
      </p:pic>
      <p:pic>
        <p:nvPicPr>
          <p:cNvPr id="3" name="Picture 2">
            <a:extLst>
              <a:ext uri="{FF2B5EF4-FFF2-40B4-BE49-F238E27FC236}">
                <a16:creationId xmlns:a16="http://schemas.microsoft.com/office/drawing/2014/main" id="{2069832C-FAA5-5B2C-DD2D-68BFE4823EC2}"/>
              </a:ext>
            </a:extLst>
          </p:cNvPr>
          <p:cNvPicPr>
            <a:picLocks noChangeAspect="1" noChangeArrowheads="1"/>
          </p:cNvPicPr>
          <p:nvPr userDrawn="1"/>
        </p:nvPicPr>
        <p:blipFill rotWithShape="1">
          <a:blip r:embed="rId4">
            <a:extLst>
              <a:ext uri="{28A0092B-C50C-407E-A947-70E740481C1C}">
                <a14:useLocalDpi xmlns:a14="http://schemas.microsoft.com/office/drawing/2010/main"/>
              </a:ext>
            </a:extLst>
          </a:blip>
          <a:srcRect/>
          <a:stretch/>
        </p:blipFill>
        <p:spPr bwMode="auto">
          <a:xfrm>
            <a:off x="6345858" y="5745415"/>
            <a:ext cx="3143495" cy="76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11BCED-6C85-C7B2-F3B2-C45186CE2A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2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8E02A-887B-4033-8301-303C9A685AD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0"/>
            <a:ext cx="12192000" cy="135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E40A290-98D1-F093-6EEC-F04BA3FE62C1}"/>
              </a:ext>
            </a:extLst>
          </p:cNvPr>
          <p:cNvSpPr txBox="1">
            <a:spLocks noChangeArrowheads="1"/>
          </p:cNvSpPr>
          <p:nvPr userDrawn="1"/>
        </p:nvSpPr>
        <p:spPr bwMode="auto">
          <a:xfrm>
            <a:off x="9693275" y="6396959"/>
            <a:ext cx="24130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aseline="30000" dirty="0">
                <a:solidFill>
                  <a:schemeClr val="accent1"/>
                </a:solidFill>
                <a:latin typeface="Arial Narrow" panose="020B0606020202030204" pitchFamily="34" charset="0"/>
              </a:rPr>
              <a:t>© NCLS Research, 2022           ncls.org.au</a:t>
            </a:r>
            <a:endParaRPr lang="en-AU" altLang="en-US" dirty="0">
              <a:solidFill>
                <a:schemeClr val="accent1"/>
              </a:solidFill>
              <a:latin typeface="Arial Narrow" panose="020B0606020202030204" pitchFamily="34" charset="0"/>
            </a:endParaRPr>
          </a:p>
        </p:txBody>
      </p:sp>
      <p:sp>
        <p:nvSpPr>
          <p:cNvPr id="4" name="Title Placeholder 1">
            <a:extLst>
              <a:ext uri="{FF2B5EF4-FFF2-40B4-BE49-F238E27FC236}">
                <a16:creationId xmlns:a16="http://schemas.microsoft.com/office/drawing/2014/main" id="{114B49A0-9C8D-10F6-CA9B-DD201D9A9659}"/>
              </a:ext>
            </a:extLst>
          </p:cNvPr>
          <p:cNvSpPr>
            <a:spLocks noGrp="1"/>
          </p:cNvSpPr>
          <p:nvPr>
            <p:ph type="title" hasCustomPrompt="1"/>
          </p:nvPr>
        </p:nvSpPr>
        <p:spPr>
          <a:xfrm>
            <a:off x="573087" y="1690689"/>
            <a:ext cx="11085511" cy="1174750"/>
          </a:xfrm>
          <a:prstGeom prst="rect">
            <a:avLst/>
          </a:prstGeom>
        </p:spPr>
        <p:txBody>
          <a:bodyPr vert="horz" lIns="91440" tIns="45720" rIns="91440" bIns="45720" rtlCol="0" anchor="t" anchorCtr="0">
            <a:normAutofit/>
          </a:bodyPr>
          <a:lstStyle>
            <a:lvl1pPr>
              <a:defRPr baseline="0"/>
            </a:lvl1pPr>
          </a:lstStyle>
          <a:p>
            <a:r>
              <a:rPr lang="en-US" dirty="0"/>
              <a:t>CLICK TO EDIT MASTER TITLE STYLE</a:t>
            </a:r>
            <a:endParaRPr lang="en-AU" dirty="0"/>
          </a:p>
        </p:txBody>
      </p:sp>
      <p:sp>
        <p:nvSpPr>
          <p:cNvPr id="8" name="Text Placeholder 7">
            <a:extLst>
              <a:ext uri="{FF2B5EF4-FFF2-40B4-BE49-F238E27FC236}">
                <a16:creationId xmlns:a16="http://schemas.microsoft.com/office/drawing/2014/main" id="{898FEB9F-D0AD-D382-04BD-2667044DED80}"/>
              </a:ext>
            </a:extLst>
          </p:cNvPr>
          <p:cNvSpPr>
            <a:spLocks noGrp="1"/>
          </p:cNvSpPr>
          <p:nvPr>
            <p:ph type="body" sz="quarter" idx="10"/>
          </p:nvPr>
        </p:nvSpPr>
        <p:spPr>
          <a:xfrm>
            <a:off x="573088" y="2924401"/>
            <a:ext cx="11085512" cy="3276373"/>
          </a:xfrm>
        </p:spPr>
        <p:txBody>
          <a:bodyPr>
            <a:normAutofit/>
          </a:bodyPr>
          <a:lstStyle>
            <a:lvl1pPr>
              <a:lnSpc>
                <a:spcPct val="100000"/>
              </a:lnSpc>
              <a:spcAft>
                <a:spcPts val="800"/>
              </a:spcAft>
              <a:defRPr sz="2800"/>
            </a:lvl1pPr>
            <a:lvl2pPr marL="358775" indent="-358775">
              <a:lnSpc>
                <a:spcPct val="100000"/>
              </a:lnSpc>
              <a:spcAft>
                <a:spcPts val="800"/>
              </a:spcAft>
              <a:defRPr sz="2800"/>
            </a:lvl2pPr>
            <a:lvl3pPr marL="719138" indent="-360363">
              <a:lnSpc>
                <a:spcPct val="100000"/>
              </a:lnSpc>
              <a:spcAft>
                <a:spcPts val="800"/>
              </a:spcAft>
              <a:defRPr sz="2800"/>
            </a:lvl3pPr>
            <a:lvl4pPr marL="1077913" indent="-358775">
              <a:lnSpc>
                <a:spcPct val="100000"/>
              </a:lnSpc>
              <a:spcAft>
                <a:spcPts val="800"/>
              </a:spcAft>
              <a:defRPr sz="2800"/>
            </a:lvl4pPr>
            <a:lvl5pPr marL="1436688" indent="-358775">
              <a:lnSpc>
                <a:spcPct val="100000"/>
              </a:lnSpc>
              <a:spcAft>
                <a:spcPts val="800"/>
              </a:spcAft>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Box 1">
            <a:extLst>
              <a:ext uri="{FF2B5EF4-FFF2-40B4-BE49-F238E27FC236}">
                <a16:creationId xmlns:a16="http://schemas.microsoft.com/office/drawing/2014/main" id="{BE2CE6CA-3965-7802-AA96-3CAA001C73BC}"/>
              </a:ext>
            </a:extLst>
          </p:cNvPr>
          <p:cNvSpPr txBox="1">
            <a:spLocks noChangeArrowheads="1"/>
          </p:cNvSpPr>
          <p:nvPr userDrawn="1"/>
        </p:nvSpPr>
        <p:spPr bwMode="auto">
          <a:xfrm>
            <a:off x="1916546" y="440470"/>
            <a:ext cx="7866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800"/>
              </a:spcAft>
            </a:pPr>
            <a:r>
              <a:rPr lang="en-US" altLang="en-US" sz="1800" b="1" dirty="0">
                <a:solidFill>
                  <a:schemeClr val="bg1"/>
                </a:solidFill>
                <a:latin typeface="Arial Narrow" panose="020B0606020202030204" pitchFamily="34" charset="0"/>
              </a:rPr>
              <a:t>REFLECTION ACTION PLANNING PROCESS</a:t>
            </a:r>
          </a:p>
        </p:txBody>
      </p:sp>
    </p:spTree>
    <p:extLst>
      <p:ext uri="{BB962C8B-B14F-4D97-AF65-F5344CB8AC3E}">
        <p14:creationId xmlns:p14="http://schemas.microsoft.com/office/powerpoint/2010/main" val="420893240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42617E-2907-DB1D-44D6-18F65B68EB7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B5EAEF5-3121-579B-8100-0C34BB1C842A}"/>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6693131" y="4706712"/>
            <a:ext cx="5498869" cy="189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801C9B2-114E-6DB8-B27D-CC77E1AC3998}"/>
              </a:ext>
            </a:extLst>
          </p:cNvPr>
          <p:cNvPicPr>
            <a:picLocks noChangeAspect="1" noChangeArrowheads="1"/>
          </p:cNvPicPr>
          <p:nvPr userDrawn="1"/>
        </p:nvPicPr>
        <p:blipFill rotWithShape="1">
          <a:blip r:embed="rId4">
            <a:extLst>
              <a:ext uri="{28A0092B-C50C-407E-A947-70E740481C1C}">
                <a14:useLocalDpi xmlns:a14="http://schemas.microsoft.com/office/drawing/2010/main"/>
              </a:ext>
            </a:extLst>
          </a:blip>
          <a:srcRect/>
          <a:stretch/>
        </p:blipFill>
        <p:spPr bwMode="auto">
          <a:xfrm>
            <a:off x="9482158" y="5687202"/>
            <a:ext cx="2709842" cy="117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69848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7204D319-4104-4C3B-ADE1-83EE9F6F1F43}" type="slidenum">
              <a:rPr lang="en-GB"/>
              <a:pPr/>
              <a:t>‹#›</a:t>
            </a:fld>
            <a:endParaRPr lang="en-GB"/>
          </a:p>
        </p:txBody>
      </p:sp>
    </p:spTree>
    <p:extLst>
      <p:ext uri="{BB962C8B-B14F-4D97-AF65-F5344CB8AC3E}">
        <p14:creationId xmlns:p14="http://schemas.microsoft.com/office/powerpoint/2010/main" val="32297870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10354733" cy="1141413"/>
          </a:xfrm>
        </p:spPr>
        <p:txBody>
          <a:bodyPr/>
          <a:lstStyle/>
          <a:p>
            <a:r>
              <a:rPr lang="en-US"/>
              <a:t>Click to edit Master title style</a:t>
            </a:r>
            <a:endParaRPr lang="en-AU"/>
          </a:p>
        </p:txBody>
      </p:sp>
    </p:spTree>
    <p:extLst>
      <p:ext uri="{BB962C8B-B14F-4D97-AF65-F5344CB8AC3E}">
        <p14:creationId xmlns:p14="http://schemas.microsoft.com/office/powerpoint/2010/main" val="6349638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10354733" cy="1141413"/>
          </a:xfrm>
        </p:spPr>
        <p:txBody>
          <a:bodyPr/>
          <a:lstStyle/>
          <a:p>
            <a:r>
              <a:rPr lang="en-US"/>
              <a:t>Click to edit Master title style</a:t>
            </a:r>
            <a:endParaRPr lang="en-AU"/>
          </a:p>
        </p:txBody>
      </p:sp>
    </p:spTree>
    <p:extLst>
      <p:ext uri="{BB962C8B-B14F-4D97-AF65-F5344CB8AC3E}">
        <p14:creationId xmlns:p14="http://schemas.microsoft.com/office/powerpoint/2010/main" val="168612983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18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3C841-B293-DE30-4BD5-A4BAD3A5C39A}"/>
              </a:ext>
            </a:extLst>
          </p:cNvPr>
          <p:cNvSpPr>
            <a:spLocks noGrp="1"/>
          </p:cNvSpPr>
          <p:nvPr>
            <p:ph type="title"/>
          </p:nvPr>
        </p:nvSpPr>
        <p:spPr>
          <a:xfrm>
            <a:off x="573088" y="1690689"/>
            <a:ext cx="11073266" cy="1174750"/>
          </a:xfrm>
          <a:prstGeom prst="rect">
            <a:avLst/>
          </a:prstGeom>
        </p:spPr>
        <p:txBody>
          <a:bodyPr vert="horz" lIns="91440" tIns="45720" rIns="91440" bIns="4572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FA13BC7-BDC4-3B1E-8826-31DC66DCB7A1}"/>
              </a:ext>
            </a:extLst>
          </p:cNvPr>
          <p:cNvSpPr>
            <a:spLocks noGrp="1"/>
          </p:cNvSpPr>
          <p:nvPr>
            <p:ph type="body" idx="1"/>
          </p:nvPr>
        </p:nvSpPr>
        <p:spPr>
          <a:xfrm>
            <a:off x="573088" y="2924175"/>
            <a:ext cx="11073266" cy="32527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Box 8">
            <a:extLst>
              <a:ext uri="{FF2B5EF4-FFF2-40B4-BE49-F238E27FC236}">
                <a16:creationId xmlns:a16="http://schemas.microsoft.com/office/drawing/2014/main" id="{4146A71E-25E0-BA88-E0E2-E1E2423E9AB1}"/>
              </a:ext>
            </a:extLst>
          </p:cNvPr>
          <p:cNvSpPr txBox="1">
            <a:spLocks noChangeArrowheads="1"/>
          </p:cNvSpPr>
          <p:nvPr userDrawn="1"/>
        </p:nvSpPr>
        <p:spPr bwMode="auto">
          <a:xfrm>
            <a:off x="9693275" y="6392863"/>
            <a:ext cx="24130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aseline="30000" dirty="0">
                <a:solidFill>
                  <a:schemeClr val="accent1"/>
                </a:solidFill>
                <a:latin typeface="Arial Narrow" panose="020B0606020202030204" pitchFamily="34" charset="0"/>
              </a:rPr>
              <a:t>© NCLS Research, 2022           ncls.org.au</a:t>
            </a:r>
            <a:endParaRPr lang="en-AU" altLang="en-US" dirty="0">
              <a:solidFill>
                <a:schemeClr val="accent1"/>
              </a:solidFill>
              <a:latin typeface="Arial Narrow" panose="020B0606020202030204" pitchFamily="34" charset="0"/>
            </a:endParaRPr>
          </a:p>
        </p:txBody>
      </p:sp>
      <p:pic>
        <p:nvPicPr>
          <p:cNvPr id="5" name="Picture 4" descr="Logo&#10;&#10;Description automatically generated">
            <a:extLst>
              <a:ext uri="{FF2B5EF4-FFF2-40B4-BE49-F238E27FC236}">
                <a16:creationId xmlns:a16="http://schemas.microsoft.com/office/drawing/2014/main" id="{BDCF83DB-8250-168A-C329-F0842101E969}"/>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51314" y="6351556"/>
            <a:ext cx="1181263" cy="355379"/>
          </a:xfrm>
          <a:prstGeom prst="rect">
            <a:avLst/>
          </a:prstGeom>
        </p:spPr>
      </p:pic>
    </p:spTree>
  </p:cSld>
  <p:clrMap bg1="lt1" tx1="dk1" bg2="lt2" tx2="dk2" accent1="accent1" accent2="accent2" accent3="accent3" accent4="accent4" accent5="accent5" accent6="accent6" hlink="hlink" folHlink="folHlink"/>
  <p:sldLayoutIdLst>
    <p:sldLayoutId id="2147484322" r:id="rId1"/>
    <p:sldLayoutId id="2147484334" r:id="rId2"/>
    <p:sldLayoutId id="2147484336" r:id="rId3"/>
    <p:sldLayoutId id="2147484337" r:id="rId4"/>
    <p:sldLayoutId id="2147484367" r:id="rId5"/>
    <p:sldLayoutId id="2147484368" r:id="rId6"/>
    <p:sldLayoutId id="2147484369" r:id="rId7"/>
    <p:sldLayoutId id="2147484370" r:id="rId8"/>
    <p:sldLayoutId id="2147484371" r:id="rId9"/>
  </p:sldLayoutIdLst>
  <p:txStyles>
    <p:titleStyle>
      <a:lvl1pPr algn="l" rtl="0" eaLnBrk="0" fontAlgn="base" hangingPunct="0">
        <a:lnSpc>
          <a:spcPct val="90000"/>
        </a:lnSpc>
        <a:spcBef>
          <a:spcPct val="0"/>
        </a:spcBef>
        <a:spcAft>
          <a:spcPct val="0"/>
        </a:spcAft>
        <a:defRPr sz="3500" b="1" kern="1200" cap="all" baseline="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0" indent="0" algn="l" rtl="0" eaLnBrk="0" fontAlgn="base" hangingPunct="0">
        <a:lnSpc>
          <a:spcPct val="100000"/>
        </a:lnSpc>
        <a:spcBef>
          <a:spcPts val="1000"/>
        </a:spcBef>
        <a:spcAft>
          <a:spcPts val="800"/>
        </a:spcAft>
        <a:buFont typeface="Arial" panose="020B0604020202020204" pitchFamily="34" charset="0"/>
        <a:buNone/>
        <a:defRPr sz="1500" kern="1200">
          <a:solidFill>
            <a:schemeClr val="tx1"/>
          </a:solidFill>
          <a:latin typeface="+mn-lt"/>
          <a:ea typeface="+mn-ea"/>
          <a:cs typeface="+mn-cs"/>
        </a:defRPr>
      </a:lvl1pPr>
      <a:lvl2pPr marL="449263" indent="-228600" algn="l" rtl="0" eaLnBrk="0" fontAlgn="base" hangingPunct="0">
        <a:lnSpc>
          <a:spcPct val="100000"/>
        </a:lnSpc>
        <a:spcBef>
          <a:spcPts val="500"/>
        </a:spcBef>
        <a:spcAft>
          <a:spcPts val="800"/>
        </a:spcAft>
        <a:buFont typeface="Arial" panose="020B0604020202020204" pitchFamily="34" charset="0"/>
        <a:buChar char="•"/>
        <a:defRPr sz="1500" kern="1200">
          <a:solidFill>
            <a:schemeClr val="tx1"/>
          </a:solidFill>
          <a:latin typeface="+mn-lt"/>
          <a:ea typeface="+mn-ea"/>
          <a:cs typeface="+mn-cs"/>
        </a:defRPr>
      </a:lvl2pPr>
      <a:lvl3pPr marL="808038" indent="-228600" algn="l" rtl="0" eaLnBrk="0" fontAlgn="base" hangingPunct="0">
        <a:lnSpc>
          <a:spcPct val="100000"/>
        </a:lnSpc>
        <a:spcBef>
          <a:spcPts val="500"/>
        </a:spcBef>
        <a:spcAft>
          <a:spcPts val="800"/>
        </a:spcAft>
        <a:buFont typeface="Arial" panose="020B0604020202020204" pitchFamily="34" charset="0"/>
        <a:buChar char="•"/>
        <a:defRPr sz="1500" kern="1200">
          <a:solidFill>
            <a:schemeClr val="tx1"/>
          </a:solidFill>
          <a:latin typeface="+mn-lt"/>
          <a:ea typeface="+mn-ea"/>
          <a:cs typeface="+mn-cs"/>
        </a:defRPr>
      </a:lvl3pPr>
      <a:lvl4pPr marL="1163638" indent="-228600" algn="l" rtl="0" eaLnBrk="0" fontAlgn="base" hangingPunct="0">
        <a:lnSpc>
          <a:spcPct val="100000"/>
        </a:lnSpc>
        <a:spcBef>
          <a:spcPts val="500"/>
        </a:spcBef>
        <a:spcAft>
          <a:spcPts val="800"/>
        </a:spcAft>
        <a:buFont typeface="Arial" panose="020B0604020202020204" pitchFamily="34" charset="0"/>
        <a:buChar char="•"/>
        <a:defRPr sz="1500" kern="1200">
          <a:solidFill>
            <a:schemeClr val="tx1"/>
          </a:solidFill>
          <a:latin typeface="+mn-lt"/>
          <a:ea typeface="+mn-ea"/>
          <a:cs typeface="+mn-cs"/>
        </a:defRPr>
      </a:lvl4pPr>
      <a:lvl5pPr marL="1522413" indent="-228600" algn="l" rtl="0" eaLnBrk="0" fontAlgn="base" hangingPunct="0">
        <a:lnSpc>
          <a:spcPct val="100000"/>
        </a:lnSpc>
        <a:spcBef>
          <a:spcPts val="500"/>
        </a:spcBef>
        <a:spcAft>
          <a:spcPts val="8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a:extLst>
              <a:ext uri="{FF2B5EF4-FFF2-40B4-BE49-F238E27FC236}">
                <a16:creationId xmlns:a16="http://schemas.microsoft.com/office/drawing/2014/main" id="{86A34B4C-323C-0BBC-CEC4-A7BF360B5A3C}"/>
              </a:ext>
            </a:extLst>
          </p:cNvPr>
          <p:cNvSpPr txBox="1">
            <a:spLocks noChangeArrowheads="1"/>
          </p:cNvSpPr>
          <p:nvPr/>
        </p:nvSpPr>
        <p:spPr bwMode="auto">
          <a:xfrm>
            <a:off x="3911600" y="2254250"/>
            <a:ext cx="7866063"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800"/>
              </a:spcAft>
            </a:pPr>
            <a:r>
              <a:rPr lang="en-US" altLang="en-US" sz="4400" b="1" dirty="0">
                <a:solidFill>
                  <a:schemeClr val="bg1"/>
                </a:solidFill>
                <a:latin typeface="Arial Narrow" panose="020B0606020202030204" pitchFamily="34" charset="0"/>
              </a:rPr>
              <a:t>REFLECTION ACTION </a:t>
            </a:r>
            <a:br>
              <a:rPr lang="en-US" altLang="en-US" sz="4400" b="1" dirty="0">
                <a:solidFill>
                  <a:schemeClr val="bg1"/>
                </a:solidFill>
                <a:latin typeface="Arial Narrow" panose="020B0606020202030204" pitchFamily="34" charset="0"/>
              </a:rPr>
            </a:br>
            <a:r>
              <a:rPr lang="en-US" altLang="en-US" sz="4400" b="1" dirty="0">
                <a:solidFill>
                  <a:schemeClr val="bg1"/>
                </a:solidFill>
                <a:latin typeface="Arial Narrow" panose="020B0606020202030204" pitchFamily="34" charset="0"/>
              </a:rPr>
              <a:t>PLANNING PROCESS</a:t>
            </a:r>
          </a:p>
          <a:p>
            <a:pPr eaLnBrk="1" hangingPunct="1"/>
            <a:r>
              <a:rPr lang="en-AU" altLang="en-US" sz="3200" b="1" dirty="0">
                <a:solidFill>
                  <a:schemeClr val="bg1"/>
                </a:solidFill>
                <a:latin typeface="Arial Narrow" panose="020B0606020202030204" pitchFamily="34" charset="0"/>
              </a:rPr>
              <a:t>For churches to move directly from their </a:t>
            </a:r>
            <a:br>
              <a:rPr lang="en-AU" altLang="en-US" sz="3200" b="1">
                <a:solidFill>
                  <a:schemeClr val="bg1"/>
                </a:solidFill>
                <a:latin typeface="Arial Narrow" panose="020B0606020202030204" pitchFamily="34" charset="0"/>
              </a:rPr>
            </a:br>
            <a:r>
              <a:rPr lang="en-AU" altLang="en-US" sz="3200" b="1">
                <a:solidFill>
                  <a:schemeClr val="bg1"/>
                </a:solidFill>
                <a:latin typeface="Arial Narrow" panose="020B0606020202030204" pitchFamily="34" charset="0"/>
              </a:rPr>
              <a:t>Church </a:t>
            </a:r>
            <a:r>
              <a:rPr lang="en-AU" altLang="en-US" sz="3200" b="1" dirty="0">
                <a:solidFill>
                  <a:schemeClr val="bg1"/>
                </a:solidFill>
                <a:latin typeface="Arial Narrow" panose="020B0606020202030204" pitchFamily="34" charset="0"/>
              </a:rPr>
              <a:t>Life Profile to steps of action </a:t>
            </a:r>
            <a:endParaRPr lang="en-US" altLang="en-US" sz="3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10395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dirty="0"/>
              <a:t>Session 2: </a:t>
            </a:r>
            <a:r>
              <a:rPr lang="en-AU" altLang="en-US" dirty="0"/>
              <a:t>Deciding on Action steps</a:t>
            </a:r>
            <a:endParaRPr lang="en-US" altLang="en-US" dirty="0"/>
          </a:p>
        </p:txBody>
      </p:sp>
      <p:sp>
        <p:nvSpPr>
          <p:cNvPr id="10243" name="Rectangle 3"/>
          <p:cNvSpPr>
            <a:spLocks noGrp="1" noChangeArrowheads="1"/>
          </p:cNvSpPr>
          <p:nvPr>
            <p:ph type="body" sz="quarter" idx="10"/>
          </p:nvPr>
        </p:nvSpPr>
        <p:spPr>
          <a:xfrm>
            <a:off x="573087" y="2924401"/>
            <a:ext cx="6649834" cy="3509955"/>
          </a:xfrm>
        </p:spPr>
        <p:txBody>
          <a:bodyPr>
            <a:normAutofit fontScale="55000" lnSpcReduction="20000"/>
          </a:bodyPr>
          <a:lstStyle/>
          <a:p>
            <a:pPr marL="538163" indent="-538163">
              <a:lnSpc>
                <a:spcPct val="120000"/>
              </a:lnSpc>
              <a:spcBef>
                <a:spcPts val="0"/>
              </a:spcBef>
              <a:spcAft>
                <a:spcPts val="1000"/>
              </a:spcAft>
              <a:buFont typeface="+mj-lt"/>
              <a:buAutoNum type="arabicPeriod" startAt="2"/>
            </a:pPr>
            <a:r>
              <a:rPr lang="en-AU" altLang="en-US" sz="5100" dirty="0"/>
              <a:t>Decide on action steps</a:t>
            </a:r>
          </a:p>
          <a:p>
            <a:pPr>
              <a:lnSpc>
                <a:spcPct val="120000"/>
              </a:lnSpc>
              <a:spcBef>
                <a:spcPts val="0"/>
              </a:spcBef>
              <a:spcAft>
                <a:spcPts val="1000"/>
              </a:spcAft>
            </a:pPr>
            <a:r>
              <a:rPr lang="en-US" sz="3300" b="0" i="0" u="none" strike="noStrike" baseline="0" dirty="0">
                <a:solidFill>
                  <a:srgbClr val="000000"/>
                </a:solidFill>
              </a:rPr>
              <a:t>Break into groups, one group per Core Quality. </a:t>
            </a:r>
            <a:br>
              <a:rPr lang="en-US" sz="3300" b="0" i="0" u="none" strike="noStrike" baseline="0" dirty="0">
                <a:solidFill>
                  <a:srgbClr val="000000"/>
                </a:solidFill>
              </a:rPr>
            </a:br>
            <a:r>
              <a:rPr lang="en-AU" altLang="en-US" sz="3300" dirty="0"/>
              <a:t>Regarding a particular Core Quality: </a:t>
            </a:r>
          </a:p>
          <a:p>
            <a:pPr marL="538163" indent="-538163">
              <a:lnSpc>
                <a:spcPct val="120000"/>
              </a:lnSpc>
              <a:spcBef>
                <a:spcPts val="0"/>
              </a:spcBef>
              <a:spcAft>
                <a:spcPts val="1000"/>
              </a:spcAft>
              <a:buFont typeface="+mj-lt"/>
              <a:buAutoNum type="alphaLcParenR"/>
            </a:pPr>
            <a:r>
              <a:rPr lang="en-AU" altLang="en-US" sz="3300" dirty="0"/>
              <a:t>Which aspect of the Core Quality do we work on?</a:t>
            </a:r>
          </a:p>
          <a:p>
            <a:pPr marL="538163" indent="-538163">
              <a:lnSpc>
                <a:spcPct val="120000"/>
              </a:lnSpc>
              <a:spcBef>
                <a:spcPts val="0"/>
              </a:spcBef>
              <a:spcAft>
                <a:spcPts val="1000"/>
              </a:spcAft>
              <a:buFont typeface="+mj-lt"/>
              <a:buAutoNum type="alphaLcParenR"/>
            </a:pPr>
            <a:r>
              <a:rPr lang="en-AU" altLang="en-US" sz="3300" dirty="0"/>
              <a:t>What is already happening in this aspect?</a:t>
            </a:r>
          </a:p>
          <a:p>
            <a:pPr marL="538163" indent="-538163">
              <a:lnSpc>
                <a:spcPct val="120000"/>
              </a:lnSpc>
              <a:spcBef>
                <a:spcPts val="0"/>
              </a:spcBef>
              <a:spcAft>
                <a:spcPts val="1000"/>
              </a:spcAft>
              <a:buFont typeface="+mj-lt"/>
              <a:buAutoNum type="alphaLcParenR"/>
            </a:pPr>
            <a:r>
              <a:rPr lang="en-AU" altLang="en-US" sz="3300" dirty="0"/>
              <a:t>What steps do we need to take to develop this Quality? How will these steps connect with our priority groups?</a:t>
            </a:r>
          </a:p>
          <a:p>
            <a:pPr marL="538163" indent="-538163">
              <a:lnSpc>
                <a:spcPct val="120000"/>
              </a:lnSpc>
              <a:spcBef>
                <a:spcPts val="0"/>
              </a:spcBef>
              <a:spcAft>
                <a:spcPts val="1000"/>
              </a:spcAft>
              <a:buFont typeface="+mj-lt"/>
              <a:buAutoNum type="alphaLcParenR"/>
            </a:pPr>
            <a:r>
              <a:rPr lang="en-AU" altLang="en-US" sz="3300" dirty="0"/>
              <a:t>Who will do it?</a:t>
            </a:r>
            <a:endParaRPr lang="en-US" altLang="en-US" sz="3300" dirty="0"/>
          </a:p>
        </p:txBody>
      </p:sp>
      <p:pic>
        <p:nvPicPr>
          <p:cNvPr id="10245" name="Picture 5"/>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r="1084"/>
          <a:stretch/>
        </p:blipFill>
        <p:spPr bwMode="auto">
          <a:xfrm>
            <a:off x="7257518" y="4269996"/>
            <a:ext cx="4401080" cy="201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968500" y="2603501"/>
            <a:ext cx="52832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ahoma" charset="0"/>
                <a:cs typeface="Times New Roman" charset="0"/>
              </a:defRPr>
            </a:lvl1pPr>
            <a:lvl2pPr marL="742950" indent="-285750" eaLnBrk="0" hangingPunct="0">
              <a:defRPr b="1">
                <a:solidFill>
                  <a:schemeClr val="tx1"/>
                </a:solidFill>
                <a:latin typeface="Tahoma" charset="0"/>
                <a:cs typeface="Times New Roman" charset="0"/>
              </a:defRPr>
            </a:lvl2pPr>
            <a:lvl3pPr marL="1143000" indent="-228600" eaLnBrk="0" hangingPunct="0">
              <a:defRPr b="1">
                <a:solidFill>
                  <a:schemeClr val="tx1"/>
                </a:solidFill>
                <a:latin typeface="Tahoma" charset="0"/>
                <a:cs typeface="Times New Roman" charset="0"/>
              </a:defRPr>
            </a:lvl3pPr>
            <a:lvl4pPr marL="1600200" indent="-228600" eaLnBrk="0" hangingPunct="0">
              <a:defRPr b="1">
                <a:solidFill>
                  <a:schemeClr val="tx1"/>
                </a:solidFill>
                <a:latin typeface="Tahoma" charset="0"/>
                <a:cs typeface="Times New Roman" charset="0"/>
              </a:defRPr>
            </a:lvl4pPr>
            <a:lvl5pPr marL="2057400" indent="-228600" eaLnBrk="0" hangingPunct="0">
              <a:defRPr b="1">
                <a:solidFill>
                  <a:schemeClr val="tx1"/>
                </a:solidFill>
                <a:latin typeface="Tahoma" charset="0"/>
                <a:cs typeface="Times New Roman" charset="0"/>
              </a:defRPr>
            </a:lvl5pPr>
            <a:lvl6pPr marL="2514600" indent="-228600" eaLnBrk="0" fontAlgn="base" hangingPunct="0">
              <a:spcBef>
                <a:spcPct val="0"/>
              </a:spcBef>
              <a:spcAft>
                <a:spcPct val="0"/>
              </a:spcAft>
              <a:defRPr b="1">
                <a:solidFill>
                  <a:schemeClr val="tx1"/>
                </a:solidFill>
                <a:latin typeface="Tahoma" charset="0"/>
                <a:cs typeface="Times New Roman" charset="0"/>
              </a:defRPr>
            </a:lvl6pPr>
            <a:lvl7pPr marL="2971800" indent="-228600" eaLnBrk="0" fontAlgn="base" hangingPunct="0">
              <a:spcBef>
                <a:spcPct val="0"/>
              </a:spcBef>
              <a:spcAft>
                <a:spcPct val="0"/>
              </a:spcAft>
              <a:defRPr b="1">
                <a:solidFill>
                  <a:schemeClr val="tx1"/>
                </a:solidFill>
                <a:latin typeface="Tahoma" charset="0"/>
                <a:cs typeface="Times New Roman" charset="0"/>
              </a:defRPr>
            </a:lvl7pPr>
            <a:lvl8pPr marL="3429000" indent="-228600" eaLnBrk="0" fontAlgn="base" hangingPunct="0">
              <a:spcBef>
                <a:spcPct val="0"/>
              </a:spcBef>
              <a:spcAft>
                <a:spcPct val="0"/>
              </a:spcAft>
              <a:defRPr b="1">
                <a:solidFill>
                  <a:schemeClr val="tx1"/>
                </a:solidFill>
                <a:latin typeface="Tahoma" charset="0"/>
                <a:cs typeface="Times New Roman" charset="0"/>
              </a:defRPr>
            </a:lvl8pPr>
            <a:lvl9pPr marL="3886200" indent="-228600" eaLnBrk="0" fontAlgn="base" hangingPunct="0">
              <a:spcBef>
                <a:spcPct val="0"/>
              </a:spcBef>
              <a:spcAft>
                <a:spcPct val="0"/>
              </a:spcAft>
              <a:defRPr b="1">
                <a:solidFill>
                  <a:schemeClr val="tx1"/>
                </a:solidFill>
                <a:latin typeface="Tahoma" charset="0"/>
                <a:cs typeface="Times New Roman" charset="0"/>
              </a:defRPr>
            </a:lvl9pPr>
          </a:lstStyle>
          <a:p>
            <a:pPr algn="just">
              <a:lnSpc>
                <a:spcPct val="80000"/>
              </a:lnSpc>
            </a:pPr>
            <a:endParaRPr lang="en-US" altLang="en-US" sz="2200" b="0">
              <a:solidFill>
                <a:schemeClr val="bg2"/>
              </a:solidFill>
              <a:latin typeface="Arial" charset="0"/>
            </a:endParaRPr>
          </a:p>
          <a:p>
            <a:pPr algn="just"/>
            <a:endParaRPr lang="en-US" altLang="en-US" sz="2000" b="0">
              <a:latin typeface="Arial" charset="0"/>
            </a:endParaRPr>
          </a:p>
        </p:txBody>
      </p:sp>
      <p:sp>
        <p:nvSpPr>
          <p:cNvPr id="2" name="Title 1">
            <a:extLst>
              <a:ext uri="{FF2B5EF4-FFF2-40B4-BE49-F238E27FC236}">
                <a16:creationId xmlns:a16="http://schemas.microsoft.com/office/drawing/2014/main" id="{09BC6DB1-32AE-6F10-E714-7BCAC7B405DA}"/>
              </a:ext>
            </a:extLst>
          </p:cNvPr>
          <p:cNvSpPr>
            <a:spLocks noGrp="1"/>
          </p:cNvSpPr>
          <p:nvPr>
            <p:ph type="title"/>
          </p:nvPr>
        </p:nvSpPr>
        <p:spPr/>
        <p:txBody>
          <a:bodyPr/>
          <a:lstStyle/>
          <a:p>
            <a:r>
              <a:rPr lang="en-GB" altLang="en-US"/>
              <a:t>Session 2: MAKING IT HAPPEN</a:t>
            </a:r>
            <a:endParaRPr lang="en-AU" dirty="0"/>
          </a:p>
        </p:txBody>
      </p:sp>
      <p:sp>
        <p:nvSpPr>
          <p:cNvPr id="3" name="Text Placeholder 2">
            <a:extLst>
              <a:ext uri="{FF2B5EF4-FFF2-40B4-BE49-F238E27FC236}">
                <a16:creationId xmlns:a16="http://schemas.microsoft.com/office/drawing/2014/main" id="{70ABFE6A-1BDE-FF4F-DCD7-626717B51DD1}"/>
              </a:ext>
            </a:extLst>
          </p:cNvPr>
          <p:cNvSpPr>
            <a:spLocks noGrp="1"/>
          </p:cNvSpPr>
          <p:nvPr>
            <p:ph type="body" sz="quarter" idx="10"/>
          </p:nvPr>
        </p:nvSpPr>
        <p:spPr>
          <a:xfrm>
            <a:off x="573088" y="2924401"/>
            <a:ext cx="6293076" cy="3121253"/>
          </a:xfrm>
        </p:spPr>
        <p:txBody>
          <a:bodyPr>
            <a:noAutofit/>
          </a:bodyPr>
          <a:lstStyle/>
          <a:p>
            <a:pPr marL="538163" indent="-538163">
              <a:spcBef>
                <a:spcPts val="800"/>
              </a:spcBef>
              <a:spcAft>
                <a:spcPts val="600"/>
              </a:spcAft>
              <a:buFont typeface="+mj-lt"/>
              <a:buAutoNum type="arabicPeriod" startAt="3"/>
            </a:pPr>
            <a:r>
              <a:rPr lang="en-AU" altLang="en-US" dirty="0"/>
              <a:t>List action steps to make it happen</a:t>
            </a:r>
          </a:p>
          <a:p>
            <a:pPr marL="538163" indent="-538163">
              <a:spcBef>
                <a:spcPts val="800"/>
              </a:spcBef>
              <a:spcAft>
                <a:spcPts val="600"/>
              </a:spcAft>
              <a:buFont typeface="+mj-lt"/>
              <a:buAutoNum type="arabicPeriod" startAt="3"/>
            </a:pPr>
            <a:r>
              <a:rPr lang="en-AU" altLang="en-US" dirty="0"/>
              <a:t>Report back, affirm the action steps, plan who will take responsibility for implementation</a:t>
            </a:r>
          </a:p>
          <a:p>
            <a:pPr>
              <a:spcBef>
                <a:spcPts val="800"/>
              </a:spcBef>
              <a:spcAft>
                <a:spcPts val="600"/>
              </a:spcAft>
            </a:pPr>
            <a:endParaRPr lang="en-AU" dirty="0"/>
          </a:p>
        </p:txBody>
      </p:sp>
      <p:pic>
        <p:nvPicPr>
          <p:cNvPr id="5" name="Picture 4">
            <a:extLst>
              <a:ext uri="{FF2B5EF4-FFF2-40B4-BE49-F238E27FC236}">
                <a16:creationId xmlns:a16="http://schemas.microsoft.com/office/drawing/2014/main" id="{0E3CC2BB-9AA5-C5C2-CDDB-D54D9F7E236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385349" y="2924401"/>
            <a:ext cx="4273249" cy="3204937"/>
          </a:xfrm>
          <a:prstGeom prst="rect">
            <a:avLst/>
          </a:prstGeom>
        </p:spPr>
      </p:pic>
    </p:spTree>
    <p:extLst>
      <p:ext uri="{BB962C8B-B14F-4D97-AF65-F5344CB8AC3E}">
        <p14:creationId xmlns:p14="http://schemas.microsoft.com/office/powerpoint/2010/main" val="425934357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CFC039-D30C-DD2B-5C1C-61EB5B2DFCA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93131" y="4706712"/>
            <a:ext cx="5498869" cy="189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96C1AB3-D6DF-A9B6-6366-6010CE69A08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74078" y="3476554"/>
            <a:ext cx="26479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4C5600B0-4BA7-D5C2-F664-6AA3C4E10A3C}"/>
              </a:ext>
            </a:extLst>
          </p:cNvPr>
          <p:cNvSpPr>
            <a:spLocks noGrp="1"/>
          </p:cNvSpPr>
          <p:nvPr>
            <p:ph type="body" sz="quarter" idx="4294967295"/>
          </p:nvPr>
        </p:nvSpPr>
        <p:spPr>
          <a:xfrm>
            <a:off x="4154488" y="6064250"/>
            <a:ext cx="8037512" cy="873125"/>
          </a:xfrm>
        </p:spPr>
        <p:txBody>
          <a:bodyPr>
            <a:normAutofit/>
          </a:bodyPr>
          <a:lstStyle/>
          <a:p>
            <a:r>
              <a:rPr lang="en-US" altLang="en-US" sz="2800" dirty="0">
                <a:solidFill>
                  <a:schemeClr val="bg1"/>
                </a:solidFill>
              </a:rPr>
              <a:t>info@ncls.org.au  |  02 9139 2525  |  ncls.org.au</a:t>
            </a:r>
          </a:p>
          <a:p>
            <a:endParaRPr lang="en-AU" sz="2800" b="1"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7CA2029E-2A65-E4D1-1F19-BAEB7B2C0B2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01588" y="3678733"/>
            <a:ext cx="2743200" cy="825282"/>
          </a:xfrm>
          <a:prstGeom prst="rect">
            <a:avLst/>
          </a:prstGeom>
        </p:spPr>
      </p:pic>
    </p:spTree>
    <p:extLst>
      <p:ext uri="{BB962C8B-B14F-4D97-AF65-F5344CB8AC3E}">
        <p14:creationId xmlns:p14="http://schemas.microsoft.com/office/powerpoint/2010/main" val="55402121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440C5C-8FD9-46AB-E830-059DFD4BBE23}"/>
              </a:ext>
            </a:extLst>
          </p:cNvPr>
          <p:cNvSpPr>
            <a:spLocks noGrp="1"/>
          </p:cNvSpPr>
          <p:nvPr>
            <p:ph type="title"/>
          </p:nvPr>
        </p:nvSpPr>
        <p:spPr/>
        <p:txBody>
          <a:bodyPr/>
          <a:lstStyle/>
          <a:p>
            <a:r>
              <a:rPr lang="en-GB" altLang="en-US"/>
              <a:t>Two Sessions</a:t>
            </a:r>
            <a:endParaRPr lang="en-AU" dirty="0"/>
          </a:p>
        </p:txBody>
      </p:sp>
      <p:pic>
        <p:nvPicPr>
          <p:cNvPr id="2" name="Picture 1" descr="A picture containing person, indoor, people&#10;&#10;Description automatically generated">
            <a:extLst>
              <a:ext uri="{FF2B5EF4-FFF2-40B4-BE49-F238E27FC236}">
                <a16:creationId xmlns:a16="http://schemas.microsoft.com/office/drawing/2014/main" id="{49693365-015E-9C1A-0AD9-D34C3EB7E6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51240" y="2924401"/>
            <a:ext cx="4367672" cy="3276373"/>
          </a:xfrm>
          <a:prstGeom prst="rect">
            <a:avLst/>
          </a:prstGeom>
        </p:spPr>
      </p:pic>
      <p:graphicFrame>
        <p:nvGraphicFramePr>
          <p:cNvPr id="9" name="Text Placeholder 4">
            <a:extLst>
              <a:ext uri="{FF2B5EF4-FFF2-40B4-BE49-F238E27FC236}">
                <a16:creationId xmlns:a16="http://schemas.microsoft.com/office/drawing/2014/main" id="{0ED6BA71-4501-3ECD-D563-A1E9F74D37CB}"/>
              </a:ext>
            </a:extLst>
          </p:cNvPr>
          <p:cNvGraphicFramePr/>
          <p:nvPr>
            <p:extLst>
              <p:ext uri="{D42A27DB-BD31-4B8C-83A1-F6EECF244321}">
                <p14:modId xmlns:p14="http://schemas.microsoft.com/office/powerpoint/2010/main" val="2435132954"/>
              </p:ext>
            </p:extLst>
          </p:nvPr>
        </p:nvGraphicFramePr>
        <p:xfrm>
          <a:off x="573088" y="2924401"/>
          <a:ext cx="5803961" cy="3276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0A252C-BF22-055B-2B72-C87C4DF43EFD}"/>
              </a:ext>
            </a:extLst>
          </p:cNvPr>
          <p:cNvSpPr>
            <a:spLocks noGrp="1"/>
          </p:cNvSpPr>
          <p:nvPr>
            <p:ph type="title"/>
          </p:nvPr>
        </p:nvSpPr>
        <p:spPr/>
        <p:txBody>
          <a:bodyPr/>
          <a:lstStyle/>
          <a:p>
            <a:r>
              <a:rPr lang="en-GB" altLang="en-US"/>
              <a:t>AIM for Session 1</a:t>
            </a:r>
            <a:endParaRPr lang="en-AU" dirty="0"/>
          </a:p>
        </p:txBody>
      </p:sp>
      <p:sp>
        <p:nvSpPr>
          <p:cNvPr id="5" name="Text Placeholder 4">
            <a:extLst>
              <a:ext uri="{FF2B5EF4-FFF2-40B4-BE49-F238E27FC236}">
                <a16:creationId xmlns:a16="http://schemas.microsoft.com/office/drawing/2014/main" id="{C46B457C-1222-DC73-BCF7-93E0FAE8806C}"/>
              </a:ext>
            </a:extLst>
          </p:cNvPr>
          <p:cNvSpPr>
            <a:spLocks noGrp="1"/>
          </p:cNvSpPr>
          <p:nvPr>
            <p:ph type="body" sz="quarter" idx="10"/>
          </p:nvPr>
        </p:nvSpPr>
        <p:spPr>
          <a:xfrm>
            <a:off x="573089" y="2924401"/>
            <a:ext cx="6591110" cy="3276373"/>
          </a:xfrm>
        </p:spPr>
        <p:txBody>
          <a:bodyPr>
            <a:normAutofit/>
          </a:bodyPr>
          <a:lstStyle/>
          <a:p>
            <a:r>
              <a:rPr lang="en-US" b="0" i="0" u="none" strike="noStrike" baseline="0">
                <a:solidFill>
                  <a:srgbClr val="000000"/>
                </a:solidFill>
              </a:rPr>
              <a:t>The aim of the session is to identify up to three Core Qualities that will receive immediate attention from the church. </a:t>
            </a:r>
            <a:endParaRPr lang="en-AU" sz="4000" dirty="0"/>
          </a:p>
        </p:txBody>
      </p:sp>
      <p:pic>
        <p:nvPicPr>
          <p:cNvPr id="2" name="Picture 1">
            <a:extLst>
              <a:ext uri="{FF2B5EF4-FFF2-40B4-BE49-F238E27FC236}">
                <a16:creationId xmlns:a16="http://schemas.microsoft.com/office/drawing/2014/main" id="{5EAADDEF-93FF-56AE-4902-797A2753DBC9}"/>
              </a:ext>
            </a:extLst>
          </p:cNvPr>
          <p:cNvPicPr>
            <a:picLocks noChangeAspect="1"/>
          </p:cNvPicPr>
          <p:nvPr/>
        </p:nvPicPr>
        <p:blipFill>
          <a:blip r:embed="rId3"/>
          <a:stretch>
            <a:fillRect/>
          </a:stretch>
        </p:blipFill>
        <p:spPr>
          <a:xfrm>
            <a:off x="9003539" y="2690834"/>
            <a:ext cx="2808319" cy="3276373"/>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0A252C-BF22-055B-2B72-C87C4DF43EFD}"/>
              </a:ext>
            </a:extLst>
          </p:cNvPr>
          <p:cNvSpPr>
            <a:spLocks noGrp="1"/>
          </p:cNvSpPr>
          <p:nvPr>
            <p:ph type="title"/>
          </p:nvPr>
        </p:nvSpPr>
        <p:spPr/>
        <p:txBody>
          <a:bodyPr/>
          <a:lstStyle/>
          <a:p>
            <a:r>
              <a:rPr lang="en-GB" altLang="en-US"/>
              <a:t>Steps for Session 1</a:t>
            </a:r>
            <a:endParaRPr lang="en-AU" dirty="0"/>
          </a:p>
        </p:txBody>
      </p:sp>
      <p:pic>
        <p:nvPicPr>
          <p:cNvPr id="3" name="Picture 2">
            <a:extLst>
              <a:ext uri="{FF2B5EF4-FFF2-40B4-BE49-F238E27FC236}">
                <a16:creationId xmlns:a16="http://schemas.microsoft.com/office/drawing/2014/main" id="{D28C7ACE-829A-9201-B32B-37123644C385}"/>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385398" y="3351974"/>
            <a:ext cx="4273200" cy="2848800"/>
          </a:xfrm>
          <a:prstGeom prst="rect">
            <a:avLst/>
          </a:prstGeom>
        </p:spPr>
      </p:pic>
      <p:graphicFrame>
        <p:nvGraphicFramePr>
          <p:cNvPr id="9" name="Text Placeholder 4">
            <a:extLst>
              <a:ext uri="{FF2B5EF4-FFF2-40B4-BE49-F238E27FC236}">
                <a16:creationId xmlns:a16="http://schemas.microsoft.com/office/drawing/2014/main" id="{CD3D5487-AA23-5A45-42E8-4E508B64138D}"/>
              </a:ext>
            </a:extLst>
          </p:cNvPr>
          <p:cNvGraphicFramePr/>
          <p:nvPr>
            <p:extLst>
              <p:ext uri="{D42A27DB-BD31-4B8C-83A1-F6EECF244321}">
                <p14:modId xmlns:p14="http://schemas.microsoft.com/office/powerpoint/2010/main" val="1691982439"/>
              </p:ext>
            </p:extLst>
          </p:nvPr>
        </p:nvGraphicFramePr>
        <p:xfrm>
          <a:off x="573088" y="2924401"/>
          <a:ext cx="6635233" cy="3276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01146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968500" y="2603501"/>
            <a:ext cx="52832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ahoma" charset="0"/>
                <a:cs typeface="Times New Roman" charset="0"/>
              </a:defRPr>
            </a:lvl1pPr>
            <a:lvl2pPr marL="742950" indent="-285750" eaLnBrk="0" hangingPunct="0">
              <a:defRPr b="1">
                <a:solidFill>
                  <a:schemeClr val="tx1"/>
                </a:solidFill>
                <a:latin typeface="Tahoma" charset="0"/>
                <a:cs typeface="Times New Roman" charset="0"/>
              </a:defRPr>
            </a:lvl2pPr>
            <a:lvl3pPr marL="1143000" indent="-228600" eaLnBrk="0" hangingPunct="0">
              <a:defRPr b="1">
                <a:solidFill>
                  <a:schemeClr val="tx1"/>
                </a:solidFill>
                <a:latin typeface="Tahoma" charset="0"/>
                <a:cs typeface="Times New Roman" charset="0"/>
              </a:defRPr>
            </a:lvl3pPr>
            <a:lvl4pPr marL="1600200" indent="-228600" eaLnBrk="0" hangingPunct="0">
              <a:defRPr b="1">
                <a:solidFill>
                  <a:schemeClr val="tx1"/>
                </a:solidFill>
                <a:latin typeface="Tahoma" charset="0"/>
                <a:cs typeface="Times New Roman" charset="0"/>
              </a:defRPr>
            </a:lvl4pPr>
            <a:lvl5pPr marL="2057400" indent="-228600" eaLnBrk="0" hangingPunct="0">
              <a:defRPr b="1">
                <a:solidFill>
                  <a:schemeClr val="tx1"/>
                </a:solidFill>
                <a:latin typeface="Tahoma" charset="0"/>
                <a:cs typeface="Times New Roman" charset="0"/>
              </a:defRPr>
            </a:lvl5pPr>
            <a:lvl6pPr marL="2514600" indent="-228600" eaLnBrk="0" fontAlgn="base" hangingPunct="0">
              <a:spcBef>
                <a:spcPct val="0"/>
              </a:spcBef>
              <a:spcAft>
                <a:spcPct val="0"/>
              </a:spcAft>
              <a:defRPr b="1">
                <a:solidFill>
                  <a:schemeClr val="tx1"/>
                </a:solidFill>
                <a:latin typeface="Tahoma" charset="0"/>
                <a:cs typeface="Times New Roman" charset="0"/>
              </a:defRPr>
            </a:lvl6pPr>
            <a:lvl7pPr marL="2971800" indent="-228600" eaLnBrk="0" fontAlgn="base" hangingPunct="0">
              <a:spcBef>
                <a:spcPct val="0"/>
              </a:spcBef>
              <a:spcAft>
                <a:spcPct val="0"/>
              </a:spcAft>
              <a:defRPr b="1">
                <a:solidFill>
                  <a:schemeClr val="tx1"/>
                </a:solidFill>
                <a:latin typeface="Tahoma" charset="0"/>
                <a:cs typeface="Times New Roman" charset="0"/>
              </a:defRPr>
            </a:lvl7pPr>
            <a:lvl8pPr marL="3429000" indent="-228600" eaLnBrk="0" fontAlgn="base" hangingPunct="0">
              <a:spcBef>
                <a:spcPct val="0"/>
              </a:spcBef>
              <a:spcAft>
                <a:spcPct val="0"/>
              </a:spcAft>
              <a:defRPr b="1">
                <a:solidFill>
                  <a:schemeClr val="tx1"/>
                </a:solidFill>
                <a:latin typeface="Tahoma" charset="0"/>
                <a:cs typeface="Times New Roman" charset="0"/>
              </a:defRPr>
            </a:lvl8pPr>
            <a:lvl9pPr marL="3886200" indent="-228600" eaLnBrk="0" fontAlgn="base" hangingPunct="0">
              <a:spcBef>
                <a:spcPct val="0"/>
              </a:spcBef>
              <a:spcAft>
                <a:spcPct val="0"/>
              </a:spcAft>
              <a:defRPr b="1">
                <a:solidFill>
                  <a:schemeClr val="tx1"/>
                </a:solidFill>
                <a:latin typeface="Tahoma" charset="0"/>
                <a:cs typeface="Times New Roman" charset="0"/>
              </a:defRPr>
            </a:lvl9pPr>
          </a:lstStyle>
          <a:p>
            <a:pPr algn="just">
              <a:lnSpc>
                <a:spcPct val="80000"/>
              </a:lnSpc>
            </a:pPr>
            <a:endParaRPr lang="en-US" altLang="en-US" sz="2200" b="0">
              <a:solidFill>
                <a:schemeClr val="bg2"/>
              </a:solidFill>
              <a:latin typeface="Arial" charset="0"/>
            </a:endParaRPr>
          </a:p>
          <a:p>
            <a:pPr algn="just"/>
            <a:endParaRPr lang="en-US" altLang="en-US" sz="2000" b="0">
              <a:latin typeface="Arial" charset="0"/>
            </a:endParaRPr>
          </a:p>
        </p:txBody>
      </p:sp>
      <p:sp>
        <p:nvSpPr>
          <p:cNvPr id="4" name="Title 3">
            <a:extLst>
              <a:ext uri="{FF2B5EF4-FFF2-40B4-BE49-F238E27FC236}">
                <a16:creationId xmlns:a16="http://schemas.microsoft.com/office/drawing/2014/main" id="{ADE343D9-27D2-631F-EFBC-AB606EE52300}"/>
              </a:ext>
            </a:extLst>
          </p:cNvPr>
          <p:cNvSpPr>
            <a:spLocks noGrp="1"/>
          </p:cNvSpPr>
          <p:nvPr>
            <p:ph type="title"/>
          </p:nvPr>
        </p:nvSpPr>
        <p:spPr/>
        <p:txBody>
          <a:bodyPr/>
          <a:lstStyle/>
          <a:p>
            <a:r>
              <a:rPr lang="en-GB" altLang="en-US" dirty="0"/>
              <a:t>Session 1: EXPLORING OUR PROFILE</a:t>
            </a:r>
            <a:br>
              <a:rPr lang="en-GB" altLang="en-US" dirty="0"/>
            </a:br>
            <a:endParaRPr lang="en-AU" dirty="0"/>
          </a:p>
        </p:txBody>
      </p:sp>
      <p:sp>
        <p:nvSpPr>
          <p:cNvPr id="10" name="Text Placeholder 9">
            <a:extLst>
              <a:ext uri="{FF2B5EF4-FFF2-40B4-BE49-F238E27FC236}">
                <a16:creationId xmlns:a16="http://schemas.microsoft.com/office/drawing/2014/main" id="{23F04AB6-2F1A-3E21-4DF7-B0D7046A3606}"/>
              </a:ext>
            </a:extLst>
          </p:cNvPr>
          <p:cNvSpPr>
            <a:spLocks noGrp="1"/>
          </p:cNvSpPr>
          <p:nvPr>
            <p:ph type="body" sz="quarter" idx="10"/>
          </p:nvPr>
        </p:nvSpPr>
        <p:spPr>
          <a:xfrm>
            <a:off x="573087" y="2924401"/>
            <a:ext cx="7019203" cy="3591194"/>
          </a:xfrm>
        </p:spPr>
        <p:txBody>
          <a:bodyPr>
            <a:normAutofit fontScale="85000" lnSpcReduction="10000"/>
          </a:bodyPr>
          <a:lstStyle/>
          <a:p>
            <a:pPr marL="538163" indent="-538163">
              <a:lnSpc>
                <a:spcPct val="120000"/>
              </a:lnSpc>
              <a:buFont typeface="+mj-lt"/>
              <a:buAutoNum type="arabicPeriod"/>
            </a:pPr>
            <a:r>
              <a:rPr lang="en-US" altLang="en-US" dirty="0"/>
              <a:t>Explore our </a:t>
            </a:r>
            <a:r>
              <a:rPr lang="en-US" altLang="en-US" i="1" dirty="0"/>
              <a:t>Church Life Profile. </a:t>
            </a:r>
            <a:r>
              <a:rPr lang="en-US" altLang="en-US" dirty="0"/>
              <a:t>Look over our results in each Core Quality of church health.</a:t>
            </a:r>
          </a:p>
          <a:p>
            <a:pPr marL="538163" indent="-538163">
              <a:lnSpc>
                <a:spcPct val="120000"/>
              </a:lnSpc>
              <a:spcBef>
                <a:spcPts val="600"/>
              </a:spcBef>
              <a:buFont typeface="+mj-lt"/>
              <a:buAutoNum type="alphaLcParenR"/>
            </a:pPr>
            <a:r>
              <a:rPr lang="en-AU" altLang="en-US" sz="2000" dirty="0"/>
              <a:t>To form an overview of the 9 Core Qualities at our church, use the Worksheets on pages 20-22 of the Workbook.</a:t>
            </a:r>
          </a:p>
          <a:p>
            <a:pPr marL="538163" indent="-538163">
              <a:lnSpc>
                <a:spcPct val="120000"/>
              </a:lnSpc>
              <a:spcBef>
                <a:spcPts val="600"/>
              </a:spcBef>
              <a:buFont typeface="+mj-lt"/>
              <a:buAutoNum type="alphaLcParenR"/>
            </a:pPr>
            <a:r>
              <a:rPr lang="en-AU" altLang="en-US" sz="2000" dirty="0"/>
              <a:t>To focus on our overall strengths in these Qualities, </a:t>
            </a:r>
            <a:br>
              <a:rPr lang="en-AU" altLang="en-US" sz="2000" dirty="0"/>
            </a:br>
            <a:r>
              <a:rPr lang="en-AU" altLang="en-US" sz="2000" dirty="0"/>
              <a:t>use the Worksheet on page 18. </a:t>
            </a:r>
          </a:p>
          <a:p>
            <a:pPr marL="538163" indent="-538163">
              <a:lnSpc>
                <a:spcPct val="120000"/>
              </a:lnSpc>
              <a:buFont typeface="+mj-lt"/>
              <a:buAutoNum type="alphaLcParenR"/>
            </a:pPr>
            <a:r>
              <a:rPr lang="en-AU" altLang="en-US" sz="2000" dirty="0"/>
              <a:t>To explore our changes over time in these Qualities, </a:t>
            </a:r>
            <a:br>
              <a:rPr lang="en-AU" altLang="en-US" sz="2000" dirty="0"/>
            </a:br>
            <a:r>
              <a:rPr lang="en-AU" altLang="en-US" sz="2000" dirty="0"/>
              <a:t>use the Worksheet on page 19.</a:t>
            </a:r>
            <a:endParaRPr lang="en-AU" dirty="0"/>
          </a:p>
        </p:txBody>
      </p:sp>
      <p:pic>
        <p:nvPicPr>
          <p:cNvPr id="12" name="Picture 11">
            <a:extLst>
              <a:ext uri="{FF2B5EF4-FFF2-40B4-BE49-F238E27FC236}">
                <a16:creationId xmlns:a16="http://schemas.microsoft.com/office/drawing/2014/main" id="{9AF89166-DDC0-9165-F464-AD884B943FC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22513" y="2566064"/>
            <a:ext cx="1796400" cy="2547234"/>
          </a:xfrm>
          <a:prstGeom prst="rect">
            <a:avLst/>
          </a:prstGeom>
          <a:ln w="6350">
            <a:solidFill>
              <a:schemeClr val="bg1">
                <a:lumMod val="8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2C7E0E4-FC53-35A7-B040-A665F8819C8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846563" y="2947679"/>
            <a:ext cx="1796400" cy="2543457"/>
          </a:xfrm>
          <a:prstGeom prst="rect">
            <a:avLst/>
          </a:prstGeom>
          <a:ln w="6350">
            <a:solidFill>
              <a:schemeClr val="bg1">
                <a:lumMod val="8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765131FD-5036-1CF7-4B1F-58838489BEB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954511" y="3305974"/>
            <a:ext cx="1794567" cy="2542747"/>
          </a:xfrm>
          <a:prstGeom prst="rect">
            <a:avLst/>
          </a:prstGeom>
          <a:ln w="6350">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1968500" y="2603501"/>
            <a:ext cx="52832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ahoma" charset="0"/>
                <a:cs typeface="Times New Roman" charset="0"/>
              </a:defRPr>
            </a:lvl1pPr>
            <a:lvl2pPr marL="742950" indent="-285750" eaLnBrk="0" hangingPunct="0">
              <a:defRPr b="1">
                <a:solidFill>
                  <a:schemeClr val="tx1"/>
                </a:solidFill>
                <a:latin typeface="Tahoma" charset="0"/>
                <a:cs typeface="Times New Roman" charset="0"/>
              </a:defRPr>
            </a:lvl2pPr>
            <a:lvl3pPr marL="1143000" indent="-228600" eaLnBrk="0" hangingPunct="0">
              <a:defRPr b="1">
                <a:solidFill>
                  <a:schemeClr val="tx1"/>
                </a:solidFill>
                <a:latin typeface="Tahoma" charset="0"/>
                <a:cs typeface="Times New Roman" charset="0"/>
              </a:defRPr>
            </a:lvl3pPr>
            <a:lvl4pPr marL="1600200" indent="-228600" eaLnBrk="0" hangingPunct="0">
              <a:defRPr b="1">
                <a:solidFill>
                  <a:schemeClr val="tx1"/>
                </a:solidFill>
                <a:latin typeface="Tahoma" charset="0"/>
                <a:cs typeface="Times New Roman" charset="0"/>
              </a:defRPr>
            </a:lvl4pPr>
            <a:lvl5pPr marL="2057400" indent="-228600" eaLnBrk="0" hangingPunct="0">
              <a:defRPr b="1">
                <a:solidFill>
                  <a:schemeClr val="tx1"/>
                </a:solidFill>
                <a:latin typeface="Tahoma" charset="0"/>
                <a:cs typeface="Times New Roman" charset="0"/>
              </a:defRPr>
            </a:lvl5pPr>
            <a:lvl6pPr marL="2514600" indent="-228600" eaLnBrk="0" fontAlgn="base" hangingPunct="0">
              <a:spcBef>
                <a:spcPct val="0"/>
              </a:spcBef>
              <a:spcAft>
                <a:spcPct val="0"/>
              </a:spcAft>
              <a:defRPr b="1">
                <a:solidFill>
                  <a:schemeClr val="tx1"/>
                </a:solidFill>
                <a:latin typeface="Tahoma" charset="0"/>
                <a:cs typeface="Times New Roman" charset="0"/>
              </a:defRPr>
            </a:lvl6pPr>
            <a:lvl7pPr marL="2971800" indent="-228600" eaLnBrk="0" fontAlgn="base" hangingPunct="0">
              <a:spcBef>
                <a:spcPct val="0"/>
              </a:spcBef>
              <a:spcAft>
                <a:spcPct val="0"/>
              </a:spcAft>
              <a:defRPr b="1">
                <a:solidFill>
                  <a:schemeClr val="tx1"/>
                </a:solidFill>
                <a:latin typeface="Tahoma" charset="0"/>
                <a:cs typeface="Times New Roman" charset="0"/>
              </a:defRPr>
            </a:lvl7pPr>
            <a:lvl8pPr marL="3429000" indent="-228600" eaLnBrk="0" fontAlgn="base" hangingPunct="0">
              <a:spcBef>
                <a:spcPct val="0"/>
              </a:spcBef>
              <a:spcAft>
                <a:spcPct val="0"/>
              </a:spcAft>
              <a:defRPr b="1">
                <a:solidFill>
                  <a:schemeClr val="tx1"/>
                </a:solidFill>
                <a:latin typeface="Tahoma" charset="0"/>
                <a:cs typeface="Times New Roman" charset="0"/>
              </a:defRPr>
            </a:lvl8pPr>
            <a:lvl9pPr marL="3886200" indent="-228600" eaLnBrk="0" fontAlgn="base" hangingPunct="0">
              <a:spcBef>
                <a:spcPct val="0"/>
              </a:spcBef>
              <a:spcAft>
                <a:spcPct val="0"/>
              </a:spcAft>
              <a:defRPr b="1">
                <a:solidFill>
                  <a:schemeClr val="tx1"/>
                </a:solidFill>
                <a:latin typeface="Tahoma" charset="0"/>
                <a:cs typeface="Times New Roman" charset="0"/>
              </a:defRPr>
            </a:lvl9pPr>
          </a:lstStyle>
          <a:p>
            <a:pPr algn="just">
              <a:lnSpc>
                <a:spcPct val="80000"/>
              </a:lnSpc>
            </a:pPr>
            <a:endParaRPr lang="en-US" altLang="en-US" sz="2200" b="0">
              <a:solidFill>
                <a:schemeClr val="bg2"/>
              </a:solidFill>
              <a:latin typeface="Arial" charset="0"/>
            </a:endParaRPr>
          </a:p>
          <a:p>
            <a:pPr algn="just"/>
            <a:endParaRPr lang="en-US" altLang="en-US" sz="2000" b="0">
              <a:latin typeface="Arial" charset="0"/>
            </a:endParaRPr>
          </a:p>
        </p:txBody>
      </p:sp>
      <p:sp>
        <p:nvSpPr>
          <p:cNvPr id="2" name="Title 1">
            <a:extLst>
              <a:ext uri="{FF2B5EF4-FFF2-40B4-BE49-F238E27FC236}">
                <a16:creationId xmlns:a16="http://schemas.microsoft.com/office/drawing/2014/main" id="{1818319C-7F83-DBFE-E3F0-C3FD8AA70EBD}"/>
              </a:ext>
            </a:extLst>
          </p:cNvPr>
          <p:cNvSpPr>
            <a:spLocks noGrp="1"/>
          </p:cNvSpPr>
          <p:nvPr>
            <p:ph type="title"/>
          </p:nvPr>
        </p:nvSpPr>
        <p:spPr/>
        <p:txBody>
          <a:bodyPr/>
          <a:lstStyle/>
          <a:p>
            <a:r>
              <a:rPr lang="en-GB" altLang="en-US" dirty="0"/>
              <a:t>Session 1: CHOOSING 3 CORE QUALITIES</a:t>
            </a:r>
            <a:endParaRPr lang="en-AU" dirty="0"/>
          </a:p>
        </p:txBody>
      </p:sp>
      <p:sp>
        <p:nvSpPr>
          <p:cNvPr id="3" name="Text Placeholder 2">
            <a:extLst>
              <a:ext uri="{FF2B5EF4-FFF2-40B4-BE49-F238E27FC236}">
                <a16:creationId xmlns:a16="http://schemas.microsoft.com/office/drawing/2014/main" id="{952D5761-7C1E-79A9-D0D0-22C953CB9A4E}"/>
              </a:ext>
            </a:extLst>
          </p:cNvPr>
          <p:cNvSpPr>
            <a:spLocks noGrp="1"/>
          </p:cNvSpPr>
          <p:nvPr>
            <p:ph type="body" sz="quarter" idx="10"/>
          </p:nvPr>
        </p:nvSpPr>
        <p:spPr>
          <a:xfrm>
            <a:off x="573088" y="2924401"/>
            <a:ext cx="11085510" cy="3084513"/>
          </a:xfrm>
        </p:spPr>
        <p:txBody>
          <a:bodyPr>
            <a:noAutofit/>
          </a:bodyPr>
          <a:lstStyle/>
          <a:p>
            <a:pPr marL="538163" indent="-538163">
              <a:spcBef>
                <a:spcPts val="600"/>
              </a:spcBef>
              <a:spcAft>
                <a:spcPts val="400"/>
              </a:spcAft>
              <a:buFont typeface="+mj-lt"/>
              <a:buAutoNum type="arabicPeriod" startAt="2"/>
            </a:pPr>
            <a:r>
              <a:rPr lang="en-AU" altLang="en-US" dirty="0"/>
              <a:t>Choose 3 Core Qualities to develop further</a:t>
            </a:r>
          </a:p>
          <a:p>
            <a:pPr marL="538163" indent="-538163">
              <a:spcBef>
                <a:spcPts val="600"/>
              </a:spcBef>
              <a:spcAft>
                <a:spcPts val="400"/>
              </a:spcAft>
              <a:buFont typeface="+mj-lt"/>
              <a:buAutoNum type="arabicPeriod" startAt="2"/>
            </a:pPr>
            <a:r>
              <a:rPr lang="en-AU" altLang="en-US" dirty="0"/>
              <a:t>Explore the ‘sources of life’ in those 3 Qualities</a:t>
            </a:r>
          </a:p>
          <a:p>
            <a:pPr marL="514350" lvl="1" indent="-514350">
              <a:spcBef>
                <a:spcPts val="600"/>
              </a:spcBef>
              <a:spcAft>
                <a:spcPts val="0"/>
              </a:spcAft>
              <a:buFont typeface="+mj-lt"/>
              <a:buAutoNum type="alphaLcParenR"/>
            </a:pPr>
            <a:r>
              <a:rPr lang="en-AU" altLang="en-US" sz="2000" dirty="0"/>
              <a:t>What has been your best experience of this?</a:t>
            </a:r>
          </a:p>
          <a:p>
            <a:pPr marL="514350" lvl="1" indent="-514350">
              <a:spcBef>
                <a:spcPts val="600"/>
              </a:spcBef>
              <a:spcAft>
                <a:spcPts val="0"/>
              </a:spcAft>
              <a:buFont typeface="+mj-lt"/>
              <a:buAutoNum type="alphaLcParenR"/>
            </a:pPr>
            <a:r>
              <a:rPr lang="en-AU" altLang="en-US" sz="2000" dirty="0"/>
              <a:t>What was happening? Who was involved? Tell the story</a:t>
            </a:r>
          </a:p>
          <a:p>
            <a:pPr marL="514350" lvl="1" indent="-514350">
              <a:spcBef>
                <a:spcPts val="600"/>
              </a:spcBef>
              <a:spcAft>
                <a:spcPts val="0"/>
              </a:spcAft>
              <a:buFont typeface="+mj-lt"/>
              <a:buAutoNum type="alphaLcParenR"/>
            </a:pPr>
            <a:r>
              <a:rPr lang="en-AU" altLang="en-US" sz="2000" dirty="0"/>
              <a:t>How was this life-giving for you?</a:t>
            </a:r>
          </a:p>
          <a:p>
            <a:pPr marL="514350" lvl="1" indent="-514350">
              <a:spcBef>
                <a:spcPts val="600"/>
              </a:spcBef>
              <a:spcAft>
                <a:spcPts val="400"/>
              </a:spcAft>
              <a:buFont typeface="+mj-lt"/>
              <a:buAutoNum type="alphaLcParenR"/>
            </a:pPr>
            <a:r>
              <a:rPr lang="en-AU" altLang="en-US" sz="2000" dirty="0"/>
              <a:t>In what way was it a sign of the life you look for in the church?</a:t>
            </a:r>
          </a:p>
          <a:p>
            <a:pPr marL="538163" indent="-538163">
              <a:spcBef>
                <a:spcPts val="600"/>
              </a:spcBef>
              <a:spcAft>
                <a:spcPts val="400"/>
              </a:spcAft>
              <a:buFont typeface="+mj-lt"/>
              <a:buAutoNum type="arabicPeriod" startAt="4"/>
            </a:pPr>
            <a:r>
              <a:rPr lang="en-AU" altLang="en-US" sz="2700" dirty="0"/>
              <a:t>Report back and general discussion</a:t>
            </a:r>
          </a:p>
        </p:txBody>
      </p:sp>
      <p:pic>
        <p:nvPicPr>
          <p:cNvPr id="5" name="Picture 4">
            <a:extLst>
              <a:ext uri="{FF2B5EF4-FFF2-40B4-BE49-F238E27FC236}">
                <a16:creationId xmlns:a16="http://schemas.microsoft.com/office/drawing/2014/main" id="{6B3A4F04-51D6-C1B8-9214-B615582511D5}"/>
              </a:ext>
            </a:extLst>
          </p:cNvPr>
          <p:cNvPicPr>
            <a:picLocks noChangeAspect="1"/>
          </p:cNvPicPr>
          <p:nvPr/>
        </p:nvPicPr>
        <p:blipFill rotWithShape="1">
          <a:blip r:embed="rId3"/>
          <a:srcRect l="2809" t="2436" r="4290"/>
          <a:stretch/>
        </p:blipFill>
        <p:spPr>
          <a:xfrm>
            <a:off x="9164780" y="3012374"/>
            <a:ext cx="2493818" cy="3055502"/>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0A252C-BF22-055B-2B72-C87C4DF43EFD}"/>
              </a:ext>
            </a:extLst>
          </p:cNvPr>
          <p:cNvSpPr>
            <a:spLocks noGrp="1"/>
          </p:cNvSpPr>
          <p:nvPr>
            <p:ph type="title"/>
          </p:nvPr>
        </p:nvSpPr>
        <p:spPr/>
        <p:txBody>
          <a:bodyPr/>
          <a:lstStyle/>
          <a:p>
            <a:r>
              <a:rPr lang="en-GB" altLang="en-US" dirty="0"/>
              <a:t>AIM for Session 2</a:t>
            </a:r>
            <a:endParaRPr lang="en-AU" dirty="0"/>
          </a:p>
        </p:txBody>
      </p:sp>
      <p:sp>
        <p:nvSpPr>
          <p:cNvPr id="5" name="Text Placeholder 4">
            <a:extLst>
              <a:ext uri="{FF2B5EF4-FFF2-40B4-BE49-F238E27FC236}">
                <a16:creationId xmlns:a16="http://schemas.microsoft.com/office/drawing/2014/main" id="{C46B457C-1222-DC73-BCF7-93E0FAE8806C}"/>
              </a:ext>
            </a:extLst>
          </p:cNvPr>
          <p:cNvSpPr>
            <a:spLocks noGrp="1"/>
          </p:cNvSpPr>
          <p:nvPr>
            <p:ph type="body" sz="quarter" idx="10"/>
          </p:nvPr>
        </p:nvSpPr>
        <p:spPr>
          <a:xfrm>
            <a:off x="573089" y="2924401"/>
            <a:ext cx="6591110" cy="3276373"/>
          </a:xfrm>
        </p:spPr>
        <p:txBody>
          <a:bodyPr>
            <a:normAutofit/>
          </a:bodyPr>
          <a:lstStyle/>
          <a:p>
            <a:r>
              <a:rPr lang="en-US" b="0" i="0" u="none" strike="noStrike" baseline="0" dirty="0">
                <a:solidFill>
                  <a:srgbClr val="000000"/>
                </a:solidFill>
              </a:rPr>
              <a:t>In the previous session, up to three Core Quality areas were identified that our church intends to work on, along with some of the sources of life in our church. The aim of this next session will be to arrive at some action steps to take these areas forward. </a:t>
            </a:r>
            <a:endParaRPr lang="en-AU" sz="4000" dirty="0"/>
          </a:p>
        </p:txBody>
      </p:sp>
      <p:pic>
        <p:nvPicPr>
          <p:cNvPr id="4" name="Picture 3">
            <a:extLst>
              <a:ext uri="{FF2B5EF4-FFF2-40B4-BE49-F238E27FC236}">
                <a16:creationId xmlns:a16="http://schemas.microsoft.com/office/drawing/2014/main" id="{A46DBD13-67EF-E31C-27BC-781808800F0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85398" y="3053593"/>
            <a:ext cx="4273200" cy="2848800"/>
          </a:xfrm>
          <a:prstGeom prst="rect">
            <a:avLst/>
          </a:prstGeom>
        </p:spPr>
      </p:pic>
    </p:spTree>
    <p:extLst>
      <p:ext uri="{BB962C8B-B14F-4D97-AF65-F5344CB8AC3E}">
        <p14:creationId xmlns:p14="http://schemas.microsoft.com/office/powerpoint/2010/main" val="320403243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968500" y="2603501"/>
            <a:ext cx="52832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ahoma" charset="0"/>
                <a:cs typeface="Times New Roman" charset="0"/>
              </a:defRPr>
            </a:lvl1pPr>
            <a:lvl2pPr marL="742950" indent="-285750" eaLnBrk="0" hangingPunct="0">
              <a:defRPr b="1">
                <a:solidFill>
                  <a:schemeClr val="tx1"/>
                </a:solidFill>
                <a:latin typeface="Tahoma" charset="0"/>
                <a:cs typeface="Times New Roman" charset="0"/>
              </a:defRPr>
            </a:lvl2pPr>
            <a:lvl3pPr marL="1143000" indent="-228600" eaLnBrk="0" hangingPunct="0">
              <a:defRPr b="1">
                <a:solidFill>
                  <a:schemeClr val="tx1"/>
                </a:solidFill>
                <a:latin typeface="Tahoma" charset="0"/>
                <a:cs typeface="Times New Roman" charset="0"/>
              </a:defRPr>
            </a:lvl3pPr>
            <a:lvl4pPr marL="1600200" indent="-228600" eaLnBrk="0" hangingPunct="0">
              <a:defRPr b="1">
                <a:solidFill>
                  <a:schemeClr val="tx1"/>
                </a:solidFill>
                <a:latin typeface="Tahoma" charset="0"/>
                <a:cs typeface="Times New Roman" charset="0"/>
              </a:defRPr>
            </a:lvl4pPr>
            <a:lvl5pPr marL="2057400" indent="-228600" eaLnBrk="0" hangingPunct="0">
              <a:defRPr b="1">
                <a:solidFill>
                  <a:schemeClr val="tx1"/>
                </a:solidFill>
                <a:latin typeface="Tahoma" charset="0"/>
                <a:cs typeface="Times New Roman" charset="0"/>
              </a:defRPr>
            </a:lvl5pPr>
            <a:lvl6pPr marL="2514600" indent="-228600" eaLnBrk="0" fontAlgn="base" hangingPunct="0">
              <a:spcBef>
                <a:spcPct val="0"/>
              </a:spcBef>
              <a:spcAft>
                <a:spcPct val="0"/>
              </a:spcAft>
              <a:defRPr b="1">
                <a:solidFill>
                  <a:schemeClr val="tx1"/>
                </a:solidFill>
                <a:latin typeface="Tahoma" charset="0"/>
                <a:cs typeface="Times New Roman" charset="0"/>
              </a:defRPr>
            </a:lvl6pPr>
            <a:lvl7pPr marL="2971800" indent="-228600" eaLnBrk="0" fontAlgn="base" hangingPunct="0">
              <a:spcBef>
                <a:spcPct val="0"/>
              </a:spcBef>
              <a:spcAft>
                <a:spcPct val="0"/>
              </a:spcAft>
              <a:defRPr b="1">
                <a:solidFill>
                  <a:schemeClr val="tx1"/>
                </a:solidFill>
                <a:latin typeface="Tahoma" charset="0"/>
                <a:cs typeface="Times New Roman" charset="0"/>
              </a:defRPr>
            </a:lvl7pPr>
            <a:lvl8pPr marL="3429000" indent="-228600" eaLnBrk="0" fontAlgn="base" hangingPunct="0">
              <a:spcBef>
                <a:spcPct val="0"/>
              </a:spcBef>
              <a:spcAft>
                <a:spcPct val="0"/>
              </a:spcAft>
              <a:defRPr b="1">
                <a:solidFill>
                  <a:schemeClr val="tx1"/>
                </a:solidFill>
                <a:latin typeface="Tahoma" charset="0"/>
                <a:cs typeface="Times New Roman" charset="0"/>
              </a:defRPr>
            </a:lvl8pPr>
            <a:lvl9pPr marL="3886200" indent="-228600" eaLnBrk="0" fontAlgn="base" hangingPunct="0">
              <a:spcBef>
                <a:spcPct val="0"/>
              </a:spcBef>
              <a:spcAft>
                <a:spcPct val="0"/>
              </a:spcAft>
              <a:defRPr b="1">
                <a:solidFill>
                  <a:schemeClr val="tx1"/>
                </a:solidFill>
                <a:latin typeface="Tahoma" charset="0"/>
                <a:cs typeface="Times New Roman" charset="0"/>
              </a:defRPr>
            </a:lvl9pPr>
          </a:lstStyle>
          <a:p>
            <a:pPr algn="just">
              <a:lnSpc>
                <a:spcPct val="80000"/>
              </a:lnSpc>
            </a:pPr>
            <a:endParaRPr lang="en-US" altLang="en-US" sz="2200" b="0">
              <a:solidFill>
                <a:schemeClr val="bg2"/>
              </a:solidFill>
              <a:latin typeface="Arial" charset="0"/>
            </a:endParaRPr>
          </a:p>
          <a:p>
            <a:pPr algn="just"/>
            <a:endParaRPr lang="en-US" altLang="en-US" sz="2000" b="0">
              <a:latin typeface="Arial" charset="0"/>
            </a:endParaRPr>
          </a:p>
        </p:txBody>
      </p:sp>
      <p:sp>
        <p:nvSpPr>
          <p:cNvPr id="2" name="Title 1">
            <a:extLst>
              <a:ext uri="{FF2B5EF4-FFF2-40B4-BE49-F238E27FC236}">
                <a16:creationId xmlns:a16="http://schemas.microsoft.com/office/drawing/2014/main" id="{09BC6DB1-32AE-6F10-E714-7BCAC7B405DA}"/>
              </a:ext>
            </a:extLst>
          </p:cNvPr>
          <p:cNvSpPr>
            <a:spLocks noGrp="1"/>
          </p:cNvSpPr>
          <p:nvPr>
            <p:ph type="title"/>
          </p:nvPr>
        </p:nvSpPr>
        <p:spPr/>
        <p:txBody>
          <a:bodyPr/>
          <a:lstStyle/>
          <a:p>
            <a:r>
              <a:rPr lang="en-GB" altLang="en-US" dirty="0"/>
              <a:t>STEPS FOR Session 2</a:t>
            </a:r>
            <a:endParaRPr lang="en-AU" dirty="0"/>
          </a:p>
        </p:txBody>
      </p:sp>
      <p:pic>
        <p:nvPicPr>
          <p:cNvPr id="5" name="Picture 4">
            <a:extLst>
              <a:ext uri="{FF2B5EF4-FFF2-40B4-BE49-F238E27FC236}">
                <a16:creationId xmlns:a16="http://schemas.microsoft.com/office/drawing/2014/main" id="{0E3CC2BB-9AA5-C5C2-CDDB-D54D9F7E236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217226" y="2946831"/>
            <a:ext cx="4441372" cy="3121253"/>
          </a:xfrm>
          <a:prstGeom prst="rect">
            <a:avLst/>
          </a:prstGeom>
        </p:spPr>
      </p:pic>
      <p:graphicFrame>
        <p:nvGraphicFramePr>
          <p:cNvPr id="8196" name="Text Placeholder 2">
            <a:extLst>
              <a:ext uri="{FF2B5EF4-FFF2-40B4-BE49-F238E27FC236}">
                <a16:creationId xmlns:a16="http://schemas.microsoft.com/office/drawing/2014/main" id="{2E28AA79-E2A4-F0D3-3E33-A5057A438C89}"/>
              </a:ext>
            </a:extLst>
          </p:cNvPr>
          <p:cNvGraphicFramePr/>
          <p:nvPr>
            <p:extLst>
              <p:ext uri="{D42A27DB-BD31-4B8C-83A1-F6EECF244321}">
                <p14:modId xmlns:p14="http://schemas.microsoft.com/office/powerpoint/2010/main" val="2111924673"/>
              </p:ext>
            </p:extLst>
          </p:nvPr>
        </p:nvGraphicFramePr>
        <p:xfrm>
          <a:off x="573088" y="2946831"/>
          <a:ext cx="6293076" cy="3121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968500" y="2603501"/>
            <a:ext cx="52832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ahoma" charset="0"/>
                <a:cs typeface="Times New Roman" charset="0"/>
              </a:defRPr>
            </a:lvl1pPr>
            <a:lvl2pPr marL="742950" indent="-285750" eaLnBrk="0" hangingPunct="0">
              <a:defRPr b="1">
                <a:solidFill>
                  <a:schemeClr val="tx1"/>
                </a:solidFill>
                <a:latin typeface="Tahoma" charset="0"/>
                <a:cs typeface="Times New Roman" charset="0"/>
              </a:defRPr>
            </a:lvl2pPr>
            <a:lvl3pPr marL="1143000" indent="-228600" eaLnBrk="0" hangingPunct="0">
              <a:defRPr b="1">
                <a:solidFill>
                  <a:schemeClr val="tx1"/>
                </a:solidFill>
                <a:latin typeface="Tahoma" charset="0"/>
                <a:cs typeface="Times New Roman" charset="0"/>
              </a:defRPr>
            </a:lvl3pPr>
            <a:lvl4pPr marL="1600200" indent="-228600" eaLnBrk="0" hangingPunct="0">
              <a:defRPr b="1">
                <a:solidFill>
                  <a:schemeClr val="tx1"/>
                </a:solidFill>
                <a:latin typeface="Tahoma" charset="0"/>
                <a:cs typeface="Times New Roman" charset="0"/>
              </a:defRPr>
            </a:lvl4pPr>
            <a:lvl5pPr marL="2057400" indent="-228600" eaLnBrk="0" hangingPunct="0">
              <a:defRPr b="1">
                <a:solidFill>
                  <a:schemeClr val="tx1"/>
                </a:solidFill>
                <a:latin typeface="Tahoma" charset="0"/>
                <a:cs typeface="Times New Roman" charset="0"/>
              </a:defRPr>
            </a:lvl5pPr>
            <a:lvl6pPr marL="2514600" indent="-228600" eaLnBrk="0" fontAlgn="base" hangingPunct="0">
              <a:spcBef>
                <a:spcPct val="0"/>
              </a:spcBef>
              <a:spcAft>
                <a:spcPct val="0"/>
              </a:spcAft>
              <a:defRPr b="1">
                <a:solidFill>
                  <a:schemeClr val="tx1"/>
                </a:solidFill>
                <a:latin typeface="Tahoma" charset="0"/>
                <a:cs typeface="Times New Roman" charset="0"/>
              </a:defRPr>
            </a:lvl6pPr>
            <a:lvl7pPr marL="2971800" indent="-228600" eaLnBrk="0" fontAlgn="base" hangingPunct="0">
              <a:spcBef>
                <a:spcPct val="0"/>
              </a:spcBef>
              <a:spcAft>
                <a:spcPct val="0"/>
              </a:spcAft>
              <a:defRPr b="1">
                <a:solidFill>
                  <a:schemeClr val="tx1"/>
                </a:solidFill>
                <a:latin typeface="Tahoma" charset="0"/>
                <a:cs typeface="Times New Roman" charset="0"/>
              </a:defRPr>
            </a:lvl7pPr>
            <a:lvl8pPr marL="3429000" indent="-228600" eaLnBrk="0" fontAlgn="base" hangingPunct="0">
              <a:spcBef>
                <a:spcPct val="0"/>
              </a:spcBef>
              <a:spcAft>
                <a:spcPct val="0"/>
              </a:spcAft>
              <a:defRPr b="1">
                <a:solidFill>
                  <a:schemeClr val="tx1"/>
                </a:solidFill>
                <a:latin typeface="Tahoma" charset="0"/>
                <a:cs typeface="Times New Roman" charset="0"/>
              </a:defRPr>
            </a:lvl8pPr>
            <a:lvl9pPr marL="3886200" indent="-228600" eaLnBrk="0" fontAlgn="base" hangingPunct="0">
              <a:spcBef>
                <a:spcPct val="0"/>
              </a:spcBef>
              <a:spcAft>
                <a:spcPct val="0"/>
              </a:spcAft>
              <a:defRPr b="1">
                <a:solidFill>
                  <a:schemeClr val="tx1"/>
                </a:solidFill>
                <a:latin typeface="Tahoma" charset="0"/>
                <a:cs typeface="Times New Roman" charset="0"/>
              </a:defRPr>
            </a:lvl9pPr>
          </a:lstStyle>
          <a:p>
            <a:pPr algn="just">
              <a:lnSpc>
                <a:spcPct val="80000"/>
              </a:lnSpc>
            </a:pPr>
            <a:endParaRPr lang="en-US" altLang="en-US" sz="2200" b="0">
              <a:solidFill>
                <a:schemeClr val="bg2"/>
              </a:solidFill>
              <a:latin typeface="Arial" charset="0"/>
            </a:endParaRPr>
          </a:p>
          <a:p>
            <a:pPr algn="just"/>
            <a:endParaRPr lang="en-US" altLang="en-US" sz="2000" b="0">
              <a:latin typeface="Arial" charset="0"/>
            </a:endParaRPr>
          </a:p>
        </p:txBody>
      </p:sp>
      <p:sp>
        <p:nvSpPr>
          <p:cNvPr id="2" name="Title 1">
            <a:extLst>
              <a:ext uri="{FF2B5EF4-FFF2-40B4-BE49-F238E27FC236}">
                <a16:creationId xmlns:a16="http://schemas.microsoft.com/office/drawing/2014/main" id="{09BC6DB1-32AE-6F10-E714-7BCAC7B405DA}"/>
              </a:ext>
            </a:extLst>
          </p:cNvPr>
          <p:cNvSpPr>
            <a:spLocks noGrp="1"/>
          </p:cNvSpPr>
          <p:nvPr>
            <p:ph type="title"/>
          </p:nvPr>
        </p:nvSpPr>
        <p:spPr/>
        <p:txBody>
          <a:bodyPr/>
          <a:lstStyle/>
          <a:p>
            <a:r>
              <a:rPr lang="en-GB" altLang="en-US" dirty="0"/>
              <a:t>Session 2: IDENTIFYING OUR MISSION FOCUS</a:t>
            </a:r>
            <a:endParaRPr lang="en-AU" dirty="0"/>
          </a:p>
        </p:txBody>
      </p:sp>
      <p:sp>
        <p:nvSpPr>
          <p:cNvPr id="3" name="Text Placeholder 2">
            <a:extLst>
              <a:ext uri="{FF2B5EF4-FFF2-40B4-BE49-F238E27FC236}">
                <a16:creationId xmlns:a16="http://schemas.microsoft.com/office/drawing/2014/main" id="{70ABFE6A-1BDE-FF4F-DCD7-626717B51DD1}"/>
              </a:ext>
            </a:extLst>
          </p:cNvPr>
          <p:cNvSpPr>
            <a:spLocks noGrp="1"/>
          </p:cNvSpPr>
          <p:nvPr>
            <p:ph type="body" sz="quarter" idx="10"/>
          </p:nvPr>
        </p:nvSpPr>
        <p:spPr>
          <a:xfrm>
            <a:off x="573088" y="2924401"/>
            <a:ext cx="6473664" cy="3121253"/>
          </a:xfrm>
        </p:spPr>
        <p:txBody>
          <a:bodyPr>
            <a:noAutofit/>
          </a:bodyPr>
          <a:lstStyle/>
          <a:p>
            <a:pPr marL="538163" indent="-538163">
              <a:spcBef>
                <a:spcPts val="800"/>
              </a:spcBef>
              <a:spcAft>
                <a:spcPts val="600"/>
              </a:spcAft>
              <a:buFont typeface="+mj-lt"/>
              <a:buAutoNum type="arabicPeriod"/>
            </a:pPr>
            <a:r>
              <a:rPr lang="en-AU" altLang="en-US" dirty="0"/>
              <a:t>Identify our mission focus</a:t>
            </a:r>
          </a:p>
          <a:p>
            <a:pPr>
              <a:spcBef>
                <a:spcPts val="800"/>
              </a:spcBef>
              <a:spcAft>
                <a:spcPts val="600"/>
              </a:spcAft>
            </a:pPr>
            <a:r>
              <a:rPr lang="en-US" sz="1800" b="0" i="0" u="none" strike="noStrike" baseline="0" dirty="0">
                <a:solidFill>
                  <a:srgbClr val="000000"/>
                </a:solidFill>
              </a:rPr>
              <a:t>Break into groups, one group per Core Quality. </a:t>
            </a:r>
          </a:p>
          <a:p>
            <a:pPr marL="538163" indent="-538163">
              <a:spcBef>
                <a:spcPts val="800"/>
              </a:spcBef>
              <a:spcAft>
                <a:spcPts val="600"/>
              </a:spcAft>
              <a:buFont typeface="+mj-lt"/>
              <a:buAutoNum type="alphaLcParenR"/>
            </a:pPr>
            <a:r>
              <a:rPr lang="en-US" sz="1800" b="0" i="0" u="none" strike="noStrike" baseline="0" dirty="0">
                <a:solidFill>
                  <a:srgbClr val="000000"/>
                </a:solidFill>
              </a:rPr>
              <a:t>Before identifying potential action steps, consider: Which people groups are priorities for our church’s mission? e.g. young families, retirees, high-school students, new residents, participants in church outreach activities. </a:t>
            </a:r>
          </a:p>
          <a:p>
            <a:pPr marL="538163" indent="-538163">
              <a:spcBef>
                <a:spcPts val="800"/>
              </a:spcBef>
              <a:spcAft>
                <a:spcPts val="600"/>
              </a:spcAft>
              <a:buFont typeface="+mj-lt"/>
              <a:buAutoNum type="alphaLcParenR"/>
            </a:pPr>
            <a:r>
              <a:rPr lang="en-US" sz="1800" dirty="0">
                <a:solidFill>
                  <a:srgbClr val="000000"/>
                </a:solidFill>
              </a:rPr>
              <a:t>Where action steps involve mission to particular groups of people, ask: How will this action step actually help us to better connect with these people?</a:t>
            </a:r>
            <a:endParaRPr lang="en-AU" altLang="en-US" sz="1800" dirty="0">
              <a:solidFill>
                <a:srgbClr val="000000"/>
              </a:solidFill>
            </a:endParaRPr>
          </a:p>
          <a:p>
            <a:pPr>
              <a:spcBef>
                <a:spcPts val="800"/>
              </a:spcBef>
              <a:spcAft>
                <a:spcPts val="600"/>
              </a:spcAft>
            </a:pPr>
            <a:endParaRPr lang="en-AU" dirty="0"/>
          </a:p>
        </p:txBody>
      </p:sp>
      <p:pic>
        <p:nvPicPr>
          <p:cNvPr id="5" name="Picture 4" descr="A group of women smiling&#10;&#10;Description automatically generated with medium confidence">
            <a:extLst>
              <a:ext uri="{FF2B5EF4-FFF2-40B4-BE49-F238E27FC236}">
                <a16:creationId xmlns:a16="http://schemas.microsoft.com/office/drawing/2014/main" id="{0E3CC2BB-9AA5-C5C2-CDDB-D54D9F7E23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69161" y="2924401"/>
            <a:ext cx="4371975" cy="3204937"/>
          </a:xfrm>
          <a:prstGeom prst="rect">
            <a:avLst/>
          </a:prstGeom>
        </p:spPr>
      </p:pic>
    </p:spTree>
    <p:extLst>
      <p:ext uri="{BB962C8B-B14F-4D97-AF65-F5344CB8AC3E}">
        <p14:creationId xmlns:p14="http://schemas.microsoft.com/office/powerpoint/2010/main" val="2906251755"/>
      </p:ext>
    </p:extLst>
  </p:cSld>
  <p:clrMapOvr>
    <a:masterClrMapping/>
  </p:clrMapOvr>
  <p:transition spd="slow"/>
</p:sld>
</file>

<file path=ppt/theme/theme1.xml><?xml version="1.0" encoding="utf-8"?>
<a:theme xmlns:a="http://schemas.openxmlformats.org/drawingml/2006/main" name="Office Theme">
  <a:themeElements>
    <a:clrScheme name="NCLS">
      <a:dk1>
        <a:sysClr val="windowText" lastClr="000000"/>
      </a:dk1>
      <a:lt1>
        <a:sysClr val="window" lastClr="FFFFFF"/>
      </a:lt1>
      <a:dk2>
        <a:srgbClr val="072B67"/>
      </a:dk2>
      <a:lt2>
        <a:srgbClr val="E46C14"/>
      </a:lt2>
      <a:accent1>
        <a:srgbClr val="072B67"/>
      </a:accent1>
      <a:accent2>
        <a:srgbClr val="E46C14"/>
      </a:accent2>
      <a:accent3>
        <a:srgbClr val="072B67"/>
      </a:accent3>
      <a:accent4>
        <a:srgbClr val="E46C14"/>
      </a:accent4>
      <a:accent5>
        <a:srgbClr val="072B67"/>
      </a:accent5>
      <a:accent6>
        <a:srgbClr val="E46C14"/>
      </a:accent6>
      <a:hlink>
        <a:srgbClr val="0563C1"/>
      </a:hlink>
      <a:folHlink>
        <a:srgbClr val="954F72"/>
      </a:folHlink>
    </a:clrScheme>
    <a:fontScheme name="NCL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C1FD156E3C364CAFC0AEAFC1DF9292" ma:contentTypeVersion="16" ma:contentTypeDescription="Create a new document." ma:contentTypeScope="" ma:versionID="a02d6f2238178b38e736083ed12ead4d">
  <xsd:schema xmlns:xsd="http://www.w3.org/2001/XMLSchema" xmlns:xs="http://www.w3.org/2001/XMLSchema" xmlns:p="http://schemas.microsoft.com/office/2006/metadata/properties" xmlns:ns2="3bbce192-3a8b-438f-8621-ca2218f3fa53" xmlns:ns3="7a75c865-87d5-4926-b8c1-efe2a572ee93" targetNamespace="http://schemas.microsoft.com/office/2006/metadata/properties" ma:root="true" ma:fieldsID="513bde8d5e10c2aa5db22e60363d6326" ns2:_="" ns3:_="">
    <xsd:import namespace="3bbce192-3a8b-438f-8621-ca2218f3fa53"/>
    <xsd:import namespace="7a75c865-87d5-4926-b8c1-efe2a572ee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ce192-3a8b-438f-8621-ca2218f3f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cff286f-be27-45d3-8446-489375ff91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75c865-87d5-4926-b8c1-efe2a572ee9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e46927-00ac-409d-aa06-bfa1c6348209}" ma:internalName="TaxCatchAll" ma:showField="CatchAllData" ma:web="7a75c865-87d5-4926-b8c1-efe2a572ee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31BDF5-9688-4DE2-A7B3-163E9D9B5691}">
  <ds:schemaRefs>
    <ds:schemaRef ds:uri="http://schemas.microsoft.com/sharepoint/v3/contenttype/forms"/>
  </ds:schemaRefs>
</ds:datastoreItem>
</file>

<file path=customXml/itemProps2.xml><?xml version="1.0" encoding="utf-8"?>
<ds:datastoreItem xmlns:ds="http://schemas.openxmlformats.org/officeDocument/2006/customXml" ds:itemID="{D099B45D-3D14-4DCC-B89C-48C7FF5DD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ce192-3a8b-438f-8621-ca2218f3fa53"/>
    <ds:schemaRef ds:uri="7a75c865-87d5-4926-b8c1-efe2a572ee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1462</TotalTime>
  <Words>578</Words>
  <Application>Microsoft Office PowerPoint</Application>
  <PresentationFormat>Widescreen</PresentationFormat>
  <Paragraphs>56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Calibri Light</vt:lpstr>
      <vt:lpstr>Office Theme</vt:lpstr>
      <vt:lpstr>PowerPoint Presentation</vt:lpstr>
      <vt:lpstr>Two Sessions</vt:lpstr>
      <vt:lpstr>AIM for Session 1</vt:lpstr>
      <vt:lpstr>Steps for Session 1</vt:lpstr>
      <vt:lpstr>Session 1: EXPLORING OUR PROFILE </vt:lpstr>
      <vt:lpstr>Session 1: CHOOSING 3 CORE QUALITIES</vt:lpstr>
      <vt:lpstr>AIM for Session 2</vt:lpstr>
      <vt:lpstr>STEPS FOR Session 2</vt:lpstr>
      <vt:lpstr>Session 2: IDENTIFYING OUR MISSION FOCUS</vt:lpstr>
      <vt:lpstr>Session 2: Deciding on Action steps</vt:lpstr>
      <vt:lpstr>Session 2: MAKING IT HAPPEN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NCLS Research</dc:creator>
  <cp:lastModifiedBy>Jane Woodham</cp:lastModifiedBy>
  <cp:revision>55</cp:revision>
  <cp:lastPrinted>2022-11-03T04:32:42Z</cp:lastPrinted>
  <dcterms:created xsi:type="dcterms:W3CDTF">2021-09-02T00:32:49Z</dcterms:created>
  <dcterms:modified xsi:type="dcterms:W3CDTF">2022-11-03T04:38:24Z</dcterms:modified>
</cp:coreProperties>
</file>