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9B0"/>
    <a:srgbClr val="E36C14"/>
    <a:srgbClr val="6CBED2"/>
    <a:srgbClr val="1767B1"/>
    <a:srgbClr val="FDF1E9"/>
    <a:srgbClr val="F7C3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F81B8-131E-4901-91CD-565F599D937A}" v="3" dt="2021-11-17T23:53:42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210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8DAF81B8-131E-4901-91CD-565F599D937A}"/>
    <pc:docChg chg="custSel modSld modMainMaster">
      <pc:chgData name="Kathy Jacka" userId="afb0f7f478b859aa" providerId="LiveId" clId="{8DAF81B8-131E-4901-91CD-565F599D937A}" dt="2021-11-17T23:53:42.958" v="78"/>
      <pc:docMkLst>
        <pc:docMk/>
      </pc:docMkLst>
      <pc:sldChg chg="modSp mod">
        <pc:chgData name="Kathy Jacka" userId="afb0f7f478b859aa" providerId="LiveId" clId="{8DAF81B8-131E-4901-91CD-565F599D937A}" dt="2021-11-17T23:36:51.023" v="17" actId="14100"/>
        <pc:sldMkLst>
          <pc:docMk/>
          <pc:sldMk cId="2141657018" sldId="256"/>
        </pc:sldMkLst>
        <pc:spChg chg="mod">
          <ac:chgData name="Kathy Jacka" userId="afb0f7f478b859aa" providerId="LiveId" clId="{8DAF81B8-131E-4901-91CD-565F599D937A}" dt="2021-11-17T23:36:51.023" v="17" actId="14100"/>
          <ac:spMkLst>
            <pc:docMk/>
            <pc:sldMk cId="2141657018" sldId="256"/>
            <ac:spMk id="2" creationId="{777E3898-D7A6-4414-8DA8-0E51315C1372}"/>
          </ac:spMkLst>
        </pc:spChg>
      </pc:sldChg>
      <pc:sldMasterChg chg="addSp delSp modSp mod">
        <pc:chgData name="Kathy Jacka" userId="afb0f7f478b859aa" providerId="LiveId" clId="{8DAF81B8-131E-4901-91CD-565F599D937A}" dt="2021-11-17T23:53:42.958" v="78"/>
        <pc:sldMasterMkLst>
          <pc:docMk/>
          <pc:sldMasterMk cId="1128632686" sldId="2147483648"/>
        </pc:sldMasterMkLst>
        <pc:spChg chg="del">
          <ac:chgData name="Kathy Jacka" userId="afb0f7f478b859aa" providerId="LiveId" clId="{8DAF81B8-131E-4901-91CD-565F599D937A}" dt="2021-11-17T23:51:41.151" v="19" actId="478"/>
          <ac:spMkLst>
            <pc:docMk/>
            <pc:sldMasterMk cId="1128632686" sldId="2147483648"/>
            <ac:spMk id="11" creationId="{0BD1B98E-9BA9-4598-BDCB-1FD3E56FBC60}"/>
          </ac:spMkLst>
        </pc:spChg>
        <pc:spChg chg="del">
          <ac:chgData name="Kathy Jacka" userId="afb0f7f478b859aa" providerId="LiveId" clId="{8DAF81B8-131E-4901-91CD-565F599D937A}" dt="2021-11-17T23:51:38.984" v="18" actId="478"/>
          <ac:spMkLst>
            <pc:docMk/>
            <pc:sldMasterMk cId="1128632686" sldId="2147483648"/>
            <ac:spMk id="12" creationId="{BED97166-5A48-4155-B207-E9EFBB5C020E}"/>
          </ac:spMkLst>
        </pc:spChg>
        <pc:spChg chg="del">
          <ac:chgData name="Kathy Jacka" userId="afb0f7f478b859aa" providerId="LiveId" clId="{8DAF81B8-131E-4901-91CD-565F599D937A}" dt="2021-11-17T23:51:43.247" v="20" actId="478"/>
          <ac:spMkLst>
            <pc:docMk/>
            <pc:sldMasterMk cId="1128632686" sldId="2147483648"/>
            <ac:spMk id="16" creationId="{76242285-C907-45D3-82B4-CE16B058EE4F}"/>
          </ac:spMkLst>
        </pc:spChg>
        <pc:picChg chg="add del mod">
          <ac:chgData name="Kathy Jacka" userId="afb0f7f478b859aa" providerId="LiveId" clId="{8DAF81B8-131E-4901-91CD-565F599D937A}" dt="2021-11-17T23:53:25.033" v="77" actId="478"/>
          <ac:picMkLst>
            <pc:docMk/>
            <pc:sldMasterMk cId="1128632686" sldId="2147483648"/>
            <ac:picMk id="4" creationId="{28DED2EF-3C28-4756-9F75-3BE86AF0CB6E}"/>
          </ac:picMkLst>
        </pc:picChg>
        <pc:picChg chg="add del mod">
          <ac:chgData name="Kathy Jacka" userId="afb0f7f478b859aa" providerId="LiveId" clId="{8DAF81B8-131E-4901-91CD-565F599D937A}" dt="2021-11-17T23:53:25.033" v="77" actId="478"/>
          <ac:picMkLst>
            <pc:docMk/>
            <pc:sldMasterMk cId="1128632686" sldId="2147483648"/>
            <ac:picMk id="6" creationId="{27BB6DCC-4D3D-4C8A-A319-BBCAD2CF39FB}"/>
          </ac:picMkLst>
        </pc:picChg>
        <pc:picChg chg="add mod">
          <ac:chgData name="Kathy Jacka" userId="afb0f7f478b859aa" providerId="LiveId" clId="{8DAF81B8-131E-4901-91CD-565F599D937A}" dt="2021-11-17T23:53:42.958" v="78"/>
          <ac:picMkLst>
            <pc:docMk/>
            <pc:sldMasterMk cId="1128632686" sldId="2147483648"/>
            <ac:picMk id="18" creationId="{E9ED1076-B8A4-4863-B3B3-369C1B0FD6E6}"/>
          </ac:picMkLst>
        </pc:picChg>
        <pc:picChg chg="add mod">
          <ac:chgData name="Kathy Jacka" userId="afb0f7f478b859aa" providerId="LiveId" clId="{8DAF81B8-131E-4901-91CD-565F599D937A}" dt="2021-11-17T23:53:42.958" v="78"/>
          <ac:picMkLst>
            <pc:docMk/>
            <pc:sldMasterMk cId="1128632686" sldId="2147483648"/>
            <ac:picMk id="19" creationId="{5C24BACC-2673-4607-9A4F-87513EAE39B0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1/03/2023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9C369CF6-5FED-4D21-8F6D-DB57BE086E3D}"/>
              </a:ext>
            </a:extLst>
          </p:cNvPr>
          <p:cNvSpPr txBox="1">
            <a:spLocks/>
          </p:cNvSpPr>
          <p:nvPr userDrawn="1"/>
        </p:nvSpPr>
        <p:spPr>
          <a:xfrm>
            <a:off x="838200" y="1827420"/>
            <a:ext cx="9144000" cy="13662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3699B0"/>
                </a:solidFill>
                <a:latin typeface="Arial Narrow" panose="020B0606020202030204" pitchFamily="34" charset="0"/>
              </a:rPr>
              <a:t>Our Church Code is: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E1D9AAD2-D45D-4D97-8720-EDB68B4D0576}"/>
              </a:ext>
            </a:extLst>
          </p:cNvPr>
          <p:cNvSpPr txBox="1">
            <a:spLocks/>
          </p:cNvSpPr>
          <p:nvPr userDrawn="1"/>
        </p:nvSpPr>
        <p:spPr>
          <a:xfrm>
            <a:off x="838200" y="4794171"/>
            <a:ext cx="10467840" cy="7153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Write the Code on your Child Survey form </a:t>
            </a:r>
            <a:b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</a:b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or enter it online </a:t>
            </a:r>
            <a:r>
              <a:rPr lang="en-AU" sz="3200" b="0" dirty="0">
                <a:solidFill>
                  <a:srgbClr val="3699B0"/>
                </a:solidFill>
                <a:latin typeface="Arial Narrow" panose="020B0606020202030204" pitchFamily="34" charset="0"/>
              </a:rPr>
              <a:t>childsurvey.ncls.org.au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E04F711-4B0E-4CB0-BDA4-593FB730A244}"/>
              </a:ext>
            </a:extLst>
          </p:cNvPr>
          <p:cNvSpPr/>
          <p:nvPr userDrawn="1"/>
        </p:nvSpPr>
        <p:spPr>
          <a:xfrm>
            <a:off x="0" y="0"/>
            <a:ext cx="12192000" cy="1426895"/>
          </a:xfrm>
          <a:prstGeom prst="rect">
            <a:avLst/>
          </a:prstGeom>
          <a:solidFill>
            <a:srgbClr val="6CB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8719E85-548A-4B57-A0DC-4F4AA3C430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51366" y="-924559"/>
            <a:ext cx="5128552" cy="36271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70A4A95-0930-4E26-912F-A28C9D5FD05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5040" y="6164056"/>
            <a:ext cx="1155867" cy="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9978B50-F3B8-4F0C-A222-A71C45E15A9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072" y="6272056"/>
            <a:ext cx="608897" cy="3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EE11FA4-160A-47DA-8827-CEBB7CD315EF}"/>
              </a:ext>
            </a:extLst>
          </p:cNvPr>
          <p:cNvSpPr txBox="1"/>
          <p:nvPr userDrawn="1"/>
        </p:nvSpPr>
        <p:spPr>
          <a:xfrm>
            <a:off x="1294328" y="6280168"/>
            <a:ext cx="4965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rial Narrow" panose="020B0606020202030204" pitchFamily="34" charset="0"/>
              </a:rPr>
              <a:t>NCLS Research          ncls.org.au             2021ncls.org.au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E8E1FBB-AAE7-4F90-98AF-C449BAF57F0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252991" y="3002509"/>
            <a:ext cx="3707818" cy="370781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xmlns="" id="{0A430A9A-4CE6-4BEE-9000-12CC80A6E58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2175" y="1809528"/>
            <a:ext cx="2229451" cy="1487490"/>
          </a:xfrm>
          <a:prstGeom prst="rect">
            <a:avLst/>
          </a:prstGeom>
        </p:spPr>
      </p:pic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xmlns="" id="{E9ED1076-B8A4-4863-B3B3-369C1B0FD6E6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0032" y="85775"/>
            <a:ext cx="3196785" cy="121823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xmlns="" id="{5C24BACC-2673-4607-9A4F-87513EAE39B0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1858" y="142925"/>
            <a:ext cx="3312000" cy="86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CLS_ChildSurvey_Display 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77E3898-D7A6-4414-8DA8-0E51315C1372}"/>
              </a:ext>
            </a:extLst>
          </p:cNvPr>
          <p:cNvSpPr txBox="1"/>
          <p:nvPr/>
        </p:nvSpPr>
        <p:spPr>
          <a:xfrm>
            <a:off x="838201" y="2738505"/>
            <a:ext cx="7022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</a:t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xmlns="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Aileen</cp:lastModifiedBy>
  <cp:revision>4</cp:revision>
  <dcterms:created xsi:type="dcterms:W3CDTF">2021-11-05T01:44:48Z</dcterms:created>
  <dcterms:modified xsi:type="dcterms:W3CDTF">2023-03-01T07:49:02Z</dcterms:modified>
</cp:coreProperties>
</file>