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C54B59DB-DB95-4D93-9A57-730C1CBE28EA}"/>
    <pc:docChg chg="modSld">
      <pc:chgData name="Kathy Jacka" userId="afb0f7f478b859aa" providerId="LiveId" clId="{C54B59DB-DB95-4D93-9A57-730C1CBE28EA}" dt="2023-03-01T23:30:48.069" v="0" actId="14100"/>
      <pc:docMkLst>
        <pc:docMk/>
      </pc:docMkLst>
      <pc:sldChg chg="modSp mod">
        <pc:chgData name="Kathy Jacka" userId="afb0f7f478b859aa" providerId="LiveId" clId="{C54B59DB-DB95-4D93-9A57-730C1CBE28EA}" dt="2023-03-01T23:30:48.069" v="0" actId="14100"/>
        <pc:sldMkLst>
          <pc:docMk/>
          <pc:sldMk cId="2141657018" sldId="256"/>
        </pc:sldMkLst>
        <pc:spChg chg="mod">
          <ac:chgData name="Kathy Jacka" userId="afb0f7f478b859aa" providerId="LiveId" clId="{C54B59DB-DB95-4D93-9A57-730C1CBE28EA}" dt="2023-03-01T23:30:48.069" v="0" actId="14100"/>
          <ac:spMkLst>
            <pc:docMk/>
            <pc:sldMk cId="2141657018" sldId="256"/>
            <ac:spMk id="3" creationId="{0FC3A942-33E4-4475-A3ED-792F672EE533}"/>
          </ac:spMkLst>
        </pc:spChg>
      </pc:sldChg>
    </pc:docChg>
  </pc:docChgLst>
  <pc:docChgLst>
    <pc:chgData name="Kathy Jacka" userId="afb0f7f478b859aa" providerId="LiveId" clId="{FF60753B-280D-4ECA-9CBA-A8C7567B8ADB}"/>
    <pc:docChg chg="custSel modSld modMainMaster">
      <pc:chgData name="Kathy Jacka" userId="afb0f7f478b859aa" providerId="LiveId" clId="{FF60753B-280D-4ECA-9CBA-A8C7567B8ADB}" dt="2021-11-18T03:10:00.039" v="47" actId="1036"/>
      <pc:docMkLst>
        <pc:docMk/>
      </pc:docMkLst>
      <pc:sldChg chg="addSp delSp modSp mod">
        <pc:chgData name="Kathy Jacka" userId="afb0f7f478b859aa" providerId="LiveId" clId="{FF60753B-280D-4ECA-9CBA-A8C7567B8ADB}" dt="2021-11-18T03:08:59.872" v="25" actId="21"/>
        <pc:sldMkLst>
          <pc:docMk/>
          <pc:sldMk cId="2141657018" sldId="256"/>
        </pc:sldMkLst>
        <pc:spChg chg="mod">
          <ac:chgData name="Kathy Jacka" userId="afb0f7f478b859aa" providerId="LiveId" clId="{FF60753B-280D-4ECA-9CBA-A8C7567B8ADB}" dt="2021-11-18T03:06:56.767" v="14" actId="1035"/>
          <ac:spMkLst>
            <pc:docMk/>
            <pc:sldMk cId="2141657018" sldId="256"/>
            <ac:spMk id="3" creationId="{0FC3A942-33E4-4475-A3ED-792F672EE533}"/>
          </ac:spMkLst>
        </pc:spChg>
        <pc:picChg chg="add del mod">
          <ac:chgData name="Kathy Jacka" userId="afb0f7f478b859aa" providerId="LiveId" clId="{FF60753B-280D-4ECA-9CBA-A8C7567B8ADB}" dt="2021-11-18T03:08:59.872" v="25" actId="21"/>
          <ac:picMkLst>
            <pc:docMk/>
            <pc:sldMk cId="2141657018" sldId="256"/>
            <ac:picMk id="4" creationId="{DFB01511-A911-424E-BE0A-6B82DE5245E7}"/>
          </ac:picMkLst>
        </pc:picChg>
      </pc:sldChg>
      <pc:sldMasterChg chg="addSp modSp mod">
        <pc:chgData name="Kathy Jacka" userId="afb0f7f478b859aa" providerId="LiveId" clId="{FF60753B-280D-4ECA-9CBA-A8C7567B8ADB}" dt="2021-11-18T03:10:00.039" v="47" actId="1036"/>
        <pc:sldMasterMkLst>
          <pc:docMk/>
          <pc:sldMasterMk cId="1128632686" sldId="2147483648"/>
        </pc:sldMasterMkLst>
        <pc:picChg chg="mod">
          <ac:chgData name="Kathy Jacka" userId="afb0f7f478b859aa" providerId="LiveId" clId="{FF60753B-280D-4ECA-9CBA-A8C7567B8ADB}" dt="2021-11-18T03:09:48.288" v="39" actId="12788"/>
          <ac:picMkLst>
            <pc:docMk/>
            <pc:sldMasterMk cId="1128632686" sldId="2147483648"/>
            <ac:picMk id="3" creationId="{0A27432D-9708-408E-9B40-6630494CAE97}"/>
          </ac:picMkLst>
        </pc:picChg>
        <pc:picChg chg="add mod">
          <ac:chgData name="Kathy Jacka" userId="afb0f7f478b859aa" providerId="LiveId" clId="{FF60753B-280D-4ECA-9CBA-A8C7567B8ADB}" dt="2021-11-18T03:10:00.039" v="47" actId="1036"/>
          <ac:picMkLst>
            <pc:docMk/>
            <pc:sldMasterMk cId="1128632686" sldId="2147483648"/>
            <ac:picMk id="16" creationId="{1DE68C20-848F-413D-BA54-1068E3FAD89D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NCLS Display Slide with Q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3A942-33E4-4475-A3ED-792F672EE533}"/>
              </a:ext>
            </a:extLst>
          </p:cNvPr>
          <p:cNvSpPr txBox="1"/>
          <p:nvPr/>
        </p:nvSpPr>
        <p:spPr>
          <a:xfrm>
            <a:off x="838200" y="2679756"/>
            <a:ext cx="7215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4</cp:revision>
  <dcterms:created xsi:type="dcterms:W3CDTF">2021-11-05T01:44:48Z</dcterms:created>
  <dcterms:modified xsi:type="dcterms:W3CDTF">2023-03-01T23:30:50Z</dcterms:modified>
</cp:coreProperties>
</file>