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7B1"/>
    <a:srgbClr val="FDF1E9"/>
    <a:srgbClr val="F7C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C44C3F-32BD-47CA-AA56-E301CFD92AD0}" v="2" dt="2023-03-01T23:30:28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afb0f7f478b859aa" providerId="LiveId" clId="{4F724220-3096-4870-9676-FB0440046CE3}"/>
    <pc:docChg chg="custSel modSld modMainMaster">
      <pc:chgData name="Kathy Jacka" userId="afb0f7f478b859aa" providerId="LiveId" clId="{4F724220-3096-4870-9676-FB0440046CE3}" dt="2021-11-18T03:06:31.641" v="235" actId="1036"/>
      <pc:docMkLst>
        <pc:docMk/>
      </pc:docMkLst>
      <pc:sldChg chg="addSp delSp modSp mod">
        <pc:chgData name="Kathy Jacka" userId="afb0f7f478b859aa" providerId="LiveId" clId="{4F724220-3096-4870-9676-FB0440046CE3}" dt="2021-11-18T02:35:38.535" v="109"/>
        <pc:sldMkLst>
          <pc:docMk/>
          <pc:sldMk cId="2141657018" sldId="256"/>
        </pc:sldMkLst>
        <pc:spChg chg="add mod">
          <ac:chgData name="Kathy Jacka" userId="afb0f7f478b859aa" providerId="LiveId" clId="{4F724220-3096-4870-9676-FB0440046CE3}" dt="2021-11-18T02:35:38.535" v="109"/>
          <ac:spMkLst>
            <pc:docMk/>
            <pc:sldMk cId="2141657018" sldId="256"/>
            <ac:spMk id="3" creationId="{0FC3A942-33E4-4475-A3ED-792F672EE533}"/>
          </ac:spMkLst>
        </pc:spChg>
        <pc:spChg chg="del">
          <ac:chgData name="Kathy Jacka" userId="afb0f7f478b859aa" providerId="LiveId" clId="{4F724220-3096-4870-9676-FB0440046CE3}" dt="2021-11-18T02:35:10.205" v="108" actId="21"/>
          <ac:spMkLst>
            <pc:docMk/>
            <pc:sldMk cId="2141657018" sldId="256"/>
            <ac:spMk id="4" creationId="{702E4F1B-06F7-4E6A-9A3C-A4D1DF92CC0E}"/>
          </ac:spMkLst>
        </pc:spChg>
      </pc:sldChg>
      <pc:sldMasterChg chg="addSp delSp modSp mod">
        <pc:chgData name="Kathy Jacka" userId="afb0f7f478b859aa" providerId="LiveId" clId="{4F724220-3096-4870-9676-FB0440046CE3}" dt="2021-11-18T03:06:31.641" v="235" actId="1036"/>
        <pc:sldMasterMkLst>
          <pc:docMk/>
          <pc:sldMasterMk cId="1128632686" sldId="2147483648"/>
        </pc:sldMasterMkLst>
        <pc:spChg chg="mod">
          <ac:chgData name="Kathy Jacka" userId="afb0f7f478b859aa" providerId="LiveId" clId="{4F724220-3096-4870-9676-FB0440046CE3}" dt="2021-11-18T03:04:56.361" v="116" actId="20577"/>
          <ac:spMkLst>
            <pc:docMk/>
            <pc:sldMasterMk cId="1128632686" sldId="2147483648"/>
            <ac:spMk id="8" creationId="{E1D9AAD2-D45D-4D97-8720-EDB68B4D0576}"/>
          </ac:spMkLst>
        </pc:spChg>
        <pc:spChg chg="mod">
          <ac:chgData name="Kathy Jacka" userId="afb0f7f478b859aa" providerId="LiveId" clId="{4F724220-3096-4870-9676-FB0440046CE3}" dt="2021-11-18T00:03:09.326" v="77" actId="12789"/>
          <ac:spMkLst>
            <pc:docMk/>
            <pc:sldMasterMk cId="1128632686" sldId="2147483648"/>
            <ac:spMk id="9" creationId="{2E04F711-4B0E-4CB0-BDA4-593FB730A244}"/>
          </ac:spMkLst>
        </pc:spChg>
        <pc:spChg chg="del">
          <ac:chgData name="Kathy Jacka" userId="afb0f7f478b859aa" providerId="LiveId" clId="{4F724220-3096-4870-9676-FB0440046CE3}" dt="2021-11-18T00:02:37.285" v="70" actId="478"/>
          <ac:spMkLst>
            <pc:docMk/>
            <pc:sldMasterMk cId="1128632686" sldId="2147483648"/>
            <ac:spMk id="11" creationId="{0BD1B98E-9BA9-4598-BDCB-1FD3E56FBC60}"/>
          </ac:spMkLst>
        </pc:spChg>
        <pc:spChg chg="del">
          <ac:chgData name="Kathy Jacka" userId="afb0f7f478b859aa" providerId="LiveId" clId="{4F724220-3096-4870-9676-FB0440046CE3}" dt="2021-11-18T00:02:24.085" v="42" actId="478"/>
          <ac:spMkLst>
            <pc:docMk/>
            <pc:sldMasterMk cId="1128632686" sldId="2147483648"/>
            <ac:spMk id="12" creationId="{BED97166-5A48-4155-B207-E9EFBB5C020E}"/>
          </ac:spMkLst>
        </pc:spChg>
        <pc:spChg chg="mod">
          <ac:chgData name="Kathy Jacka" userId="afb0f7f478b859aa" providerId="LiveId" clId="{4F724220-3096-4870-9676-FB0440046CE3}" dt="2021-11-18T03:06:18.249" v="201" actId="12789"/>
          <ac:spMkLst>
            <pc:docMk/>
            <pc:sldMasterMk cId="1128632686" sldId="2147483648"/>
            <ac:spMk id="15" creationId="{3EE11FA4-160A-47DA-8827-CEBB7CD315EF}"/>
          </ac:spMkLst>
        </pc:spChg>
        <pc:spChg chg="del">
          <ac:chgData name="Kathy Jacka" userId="afb0f7f478b859aa" providerId="LiveId" clId="{4F724220-3096-4870-9676-FB0440046CE3}" dt="2021-11-18T00:02:33.567" v="69" actId="478"/>
          <ac:spMkLst>
            <pc:docMk/>
            <pc:sldMasterMk cId="1128632686" sldId="2147483648"/>
            <ac:spMk id="16" creationId="{76242285-C907-45D3-82B4-CE16B058EE4F}"/>
          </ac:spMkLst>
        </pc:spChg>
        <pc:spChg chg="add del mod">
          <ac:chgData name="Kathy Jacka" userId="afb0f7f478b859aa" providerId="LiveId" clId="{4F724220-3096-4870-9676-FB0440046CE3}" dt="2021-11-18T00:03:37.407" v="102" actId="478"/>
          <ac:spMkLst>
            <pc:docMk/>
            <pc:sldMasterMk cId="1128632686" sldId="2147483648"/>
            <ac:spMk id="17" creationId="{43CF8905-FEF3-47A1-8BB3-B900EA93CCF8}"/>
          </ac:spMkLst>
        </pc:spChg>
        <pc:picChg chg="add mod">
          <ac:chgData name="Kathy Jacka" userId="afb0f7f478b859aa" providerId="LiveId" clId="{4F724220-3096-4870-9676-FB0440046CE3}" dt="2021-11-18T03:06:31.641" v="235" actId="1036"/>
          <ac:picMkLst>
            <pc:docMk/>
            <pc:sldMasterMk cId="1128632686" sldId="2147483648"/>
            <ac:picMk id="3" creationId="{0A27432D-9708-408E-9B40-6630494CAE97}"/>
          </ac:picMkLst>
        </pc:picChg>
        <pc:picChg chg="del">
          <ac:chgData name="Kathy Jacka" userId="afb0f7f478b859aa" providerId="LiveId" clId="{4F724220-3096-4870-9676-FB0440046CE3}" dt="2021-11-18T02:34:37.946" v="104" actId="478"/>
          <ac:picMkLst>
            <pc:docMk/>
            <pc:sldMasterMk cId="1128632686" sldId="2147483648"/>
            <ac:picMk id="3" creationId="{1E8E1FBB-AAE7-4F90-98AF-C449BAF57F08}"/>
          </ac:picMkLst>
        </pc:picChg>
        <pc:picChg chg="add mod">
          <ac:chgData name="Kathy Jacka" userId="afb0f7f478b859aa" providerId="LiveId" clId="{4F724220-3096-4870-9676-FB0440046CE3}" dt="2021-11-18T00:03:34.055" v="101" actId="1036"/>
          <ac:picMkLst>
            <pc:docMk/>
            <pc:sldMasterMk cId="1128632686" sldId="2147483648"/>
            <ac:picMk id="4" creationId="{A3CAF417-3AC4-483F-B4ED-CD63E7CDDD19}"/>
          </ac:picMkLst>
        </pc:picChg>
        <pc:picChg chg="add mod">
          <ac:chgData name="Kathy Jacka" userId="afb0f7f478b859aa" providerId="LiveId" clId="{4F724220-3096-4870-9676-FB0440046CE3}" dt="2021-11-18T00:03:09.326" v="77" actId="12789"/>
          <ac:picMkLst>
            <pc:docMk/>
            <pc:sldMasterMk cId="1128632686" sldId="2147483648"/>
            <ac:picMk id="6" creationId="{4D64331D-8D36-4B17-A015-F57185F7248D}"/>
          </ac:picMkLst>
        </pc:picChg>
        <pc:picChg chg="mod">
          <ac:chgData name="Kathy Jacka" userId="afb0f7f478b859aa" providerId="LiveId" clId="{4F724220-3096-4870-9676-FB0440046CE3}" dt="2021-11-18T03:06:18.249" v="201" actId="12789"/>
          <ac:picMkLst>
            <pc:docMk/>
            <pc:sldMasterMk cId="1128632686" sldId="2147483648"/>
            <ac:picMk id="13" creationId="{F70A4A95-0930-4E26-912F-A28C9D5FD05F}"/>
          </ac:picMkLst>
        </pc:picChg>
        <pc:picChg chg="mod">
          <ac:chgData name="Kathy Jacka" userId="afb0f7f478b859aa" providerId="LiveId" clId="{4F724220-3096-4870-9676-FB0440046CE3}" dt="2021-11-18T03:06:18.249" v="201" actId="12789"/>
          <ac:picMkLst>
            <pc:docMk/>
            <pc:sldMasterMk cId="1128632686" sldId="2147483648"/>
            <ac:picMk id="14" creationId="{99978B50-F3B8-4F0C-A222-A71C45E15A95}"/>
          </ac:picMkLst>
        </pc:picChg>
      </pc:sldMasterChg>
    </pc:docChg>
  </pc:docChgLst>
  <pc:docChgLst>
    <pc:chgData name="Kathy Jacka" userId="afb0f7f478b859aa" providerId="LiveId" clId="{89CCB224-18CA-4CB2-B3C7-CB09BC63BA31}"/>
    <pc:docChg chg="custSel modMainMaster">
      <pc:chgData name="Kathy Jacka" userId="afb0f7f478b859aa" providerId="LiveId" clId="{89CCB224-18CA-4CB2-B3C7-CB09BC63BA31}" dt="2023-02-27T02:08:02.679" v="0" actId="478"/>
      <pc:docMkLst>
        <pc:docMk/>
      </pc:docMkLst>
      <pc:sldMasterChg chg="delSp mod">
        <pc:chgData name="Kathy Jacka" userId="afb0f7f478b859aa" providerId="LiveId" clId="{89CCB224-18CA-4CB2-B3C7-CB09BC63BA31}" dt="2023-02-27T02:08:02.679" v="0" actId="478"/>
        <pc:sldMasterMkLst>
          <pc:docMk/>
          <pc:sldMasterMk cId="1128632686" sldId="2147483648"/>
        </pc:sldMasterMkLst>
        <pc:picChg chg="del">
          <ac:chgData name="Kathy Jacka" userId="afb0f7f478b859aa" providerId="LiveId" clId="{89CCB224-18CA-4CB2-B3C7-CB09BC63BA31}" dt="2023-02-27T02:08:02.679" v="0" actId="478"/>
          <ac:picMkLst>
            <pc:docMk/>
            <pc:sldMasterMk cId="1128632686" sldId="2147483648"/>
            <ac:picMk id="3" creationId="{0A27432D-9708-408E-9B40-6630494CAE97}"/>
          </ac:picMkLst>
        </pc:picChg>
      </pc:sldMasterChg>
    </pc:docChg>
  </pc:docChgLst>
  <pc:docChgLst>
    <pc:chgData name="Kathy Jacka" userId="afb0f7f478b859aa" providerId="LiveId" clId="{38C44C3F-32BD-47CA-AA56-E301CFD92AD0}"/>
    <pc:docChg chg="custSel modSld modMainMaster">
      <pc:chgData name="Kathy Jacka" userId="afb0f7f478b859aa" providerId="LiveId" clId="{38C44C3F-32BD-47CA-AA56-E301CFD92AD0}" dt="2023-03-01T23:30:28.691" v="23"/>
      <pc:docMkLst>
        <pc:docMk/>
      </pc:docMkLst>
      <pc:sldChg chg="addSp delSp modSp mod">
        <pc:chgData name="Kathy Jacka" userId="afb0f7f478b859aa" providerId="LiveId" clId="{38C44C3F-32BD-47CA-AA56-E301CFD92AD0}" dt="2023-03-01T23:30:28.691" v="23"/>
        <pc:sldMkLst>
          <pc:docMk/>
          <pc:sldMk cId="2141657018" sldId="256"/>
        </pc:sldMkLst>
        <pc:spChg chg="add mod">
          <ac:chgData name="Kathy Jacka" userId="afb0f7f478b859aa" providerId="LiveId" clId="{38C44C3F-32BD-47CA-AA56-E301CFD92AD0}" dt="2023-03-01T23:30:28.691" v="23"/>
          <ac:spMkLst>
            <pc:docMk/>
            <pc:sldMk cId="2141657018" sldId="256"/>
            <ac:spMk id="2" creationId="{2779A29B-916A-2172-A8FC-701362771F7F}"/>
          </ac:spMkLst>
        </pc:spChg>
        <pc:spChg chg="del">
          <ac:chgData name="Kathy Jacka" userId="afb0f7f478b859aa" providerId="LiveId" clId="{38C44C3F-32BD-47CA-AA56-E301CFD92AD0}" dt="2023-03-01T23:30:05.825" v="21" actId="478"/>
          <ac:spMkLst>
            <pc:docMk/>
            <pc:sldMk cId="2141657018" sldId="256"/>
            <ac:spMk id="3" creationId="{0FC3A942-33E4-4475-A3ED-792F672EE533}"/>
          </ac:spMkLst>
        </pc:spChg>
      </pc:sldChg>
      <pc:sldMasterChg chg="addSp delSp modSp mod">
        <pc:chgData name="Kathy Jacka" userId="afb0f7f478b859aa" providerId="LiveId" clId="{38C44C3F-32BD-47CA-AA56-E301CFD92AD0}" dt="2023-03-01T23:30:24.656" v="22" actId="21"/>
        <pc:sldMasterMkLst>
          <pc:docMk/>
          <pc:sldMasterMk cId="1128632686" sldId="2147483648"/>
        </pc:sldMasterMkLst>
        <pc:spChg chg="add del mod">
          <ac:chgData name="Kathy Jacka" userId="afb0f7f478b859aa" providerId="LiveId" clId="{38C44C3F-32BD-47CA-AA56-E301CFD92AD0}" dt="2023-03-01T23:30:24.656" v="22" actId="21"/>
          <ac:spMkLst>
            <pc:docMk/>
            <pc:sldMasterMk cId="1128632686" sldId="2147483648"/>
            <ac:spMk id="2" creationId="{D27169BE-A319-5FB6-0061-8B20BC938DCD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8BA-92A6-4ECB-BCC1-E5CCEF0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BA6C-16DA-4E38-8212-C659693EA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744C-7CF4-47A9-BF79-50443E3E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8992-B4A0-433D-A30B-7AFE6830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BDEB-55AD-4C25-BB2C-1104C143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87F-CE90-49D1-8F67-EECB425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2ECA0-91FA-4953-B6E9-81764828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511C4-FC5B-4CFB-B5ED-8C324F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2100F-9A70-402F-82E1-00E922C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D91F-8F88-4CEF-84FC-ABCA2CCC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0F6B5-F337-4B0A-BDC9-B1011F004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762DB-8995-44FF-B661-A051B82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722F-A37E-4AF6-83A8-9BE609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08E-EE3F-4DE9-A5F9-6DB0DCDE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65D-41EA-428B-BAA2-28A6D4F1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7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721-B056-446C-B17F-84DDD0BF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8FBDF-197D-4BC9-AFA6-BBE30396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C672-E2D7-4881-ABCA-8373A15D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D051B-ED48-40F1-BCF8-0D9C8DC4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3CB5-3C12-4684-8547-4416D7C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55D-58F8-4A03-B84E-D24E1498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98B72-9969-4128-8233-2D95B96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5803C-40A6-4588-85A4-E4565EA4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FFB4-9760-4BEE-8A24-4382CEBC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882E-9061-4382-8B41-54868AA7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1609-2C34-4072-BB5A-466E94AB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803-A07D-4D9B-B657-3CF6B9F75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E2E-7C71-4DE9-A224-3CE9B5C0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ADC8-5E89-4D5C-AA4B-9FD9CEA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18EBF-0E0F-4096-BAEB-58C88F0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C294-E76A-407E-8B92-8F49EF46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01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3CA5-27F3-4F28-A9E3-A0866A7B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6FB2-3B00-4170-82C9-BEC81254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FCC7B-311F-4967-A6C6-403D57FAE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CC80-BDD9-4D63-B0EF-2F938D02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34EA0-83CA-49DE-9806-3BC715EDE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F80C3-D371-4458-B9F0-02CA2F84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846F-2565-403C-AFC0-672F744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E052D-6D0D-4982-BC26-1B83738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058B-0E05-4DA3-9AF2-3002F2B4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E3D7-E915-4869-97FC-9AB9CE8A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AC7C-00EA-4316-85B7-1AC3E0C5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B8FE4-61E0-4BCD-A8DF-7E9C517E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A1F8D-8A17-4161-A529-1D449A77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1F871-D508-4D4D-B5B6-40447BEC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9E9D4-8AA1-4E86-96DC-6DB9069A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2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D510-0FA8-4FEC-8B47-B164A01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6A226-DEA6-4246-8426-51920757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810B-C7C3-481B-9499-9C67400C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39159-EC90-4EFC-B909-3783E485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B23-40D2-4AD1-BC42-2D108478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ACFE-4B17-4ABF-BD09-B0913524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5BD3-5089-4FD5-B770-477082D6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7981E-4C56-49AE-B53C-FA559588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B602E-690C-4E9F-AF0E-216BE8D8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494A-4626-43ED-B525-D334D517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25C1-2E72-4B51-BBF2-A0406B4C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9F290-2A14-4A97-B8D5-516CA47E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CLS Display Slide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3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79A29B-916A-2172-A8FC-701362771F7F}"/>
              </a:ext>
            </a:extLst>
          </p:cNvPr>
          <p:cNvSpPr txBox="1"/>
          <p:nvPr/>
        </p:nvSpPr>
        <p:spPr>
          <a:xfrm>
            <a:off x="838200" y="3028891"/>
            <a:ext cx="10383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Type Church Code here</a:t>
            </a:r>
          </a:p>
        </p:txBody>
      </p:sp>
    </p:spTree>
    <p:extLst>
      <p:ext uri="{BB962C8B-B14F-4D97-AF65-F5344CB8AC3E}">
        <p14:creationId xmlns:p14="http://schemas.microsoft.com/office/powerpoint/2010/main" val="214165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3</cp:revision>
  <dcterms:created xsi:type="dcterms:W3CDTF">2021-11-05T01:44:48Z</dcterms:created>
  <dcterms:modified xsi:type="dcterms:W3CDTF">2023-03-01T23:30:31Z</dcterms:modified>
</cp:coreProperties>
</file>